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8"/>
  </p:notesMasterIdLst>
  <p:sldIdLst>
    <p:sldId id="256" r:id="rId2"/>
    <p:sldId id="258" r:id="rId3"/>
    <p:sldId id="263" r:id="rId4"/>
    <p:sldId id="264" r:id="rId5"/>
    <p:sldId id="283" r:id="rId6"/>
    <p:sldId id="282" r:id="rId7"/>
  </p:sldIdLst>
  <p:sldSz cx="9144000" cy="5143500" type="screen16x9"/>
  <p:notesSz cx="6858000" cy="9144000"/>
  <p:embeddedFontLst>
    <p:embeddedFont>
      <p:font typeface="Nanum Pen Script" panose="020B0604020202020204" charset="-127"/>
      <p:regular r:id="rId9"/>
    </p:embeddedFont>
    <p:embeddedFont>
      <p:font typeface="Bahnschrift Condensed" panose="020B0502040204020203" pitchFamily="34" charset="0"/>
      <p:regular r:id="rId10"/>
      <p:bold r:id="rId11"/>
    </p:embeddedFont>
    <p:embeddedFont>
      <p:font typeface="Berlin Sans FB" panose="020E0602020502020306" pitchFamily="34" charset="0"/>
      <p:regular r:id="rId12"/>
      <p:bold r:id="rId13"/>
    </p:embeddedFont>
    <p:embeddedFont>
      <p:font typeface="Nunito Light" pitchFamily="2" charset="0"/>
      <p:regular r:id="rId14"/>
      <p:italic r:id="rId15"/>
    </p:embeddedFont>
    <p:embeddedFont>
      <p:font typeface="Raleway SemiBold" pitchFamily="2" charset="0"/>
      <p:bold r:id="rId16"/>
      <p:boldItalic r:id="rId17"/>
    </p:embeddedFont>
    <p:embeddedFont>
      <p:font typeface="Roboto" panose="02000000000000000000" pitchFamily="2" charset="0"/>
      <p:regular r:id="rId18"/>
      <p:bold r:id="rId19"/>
      <p:italic r:id="rId20"/>
      <p:boldItalic r:id="rId21"/>
    </p:embeddedFont>
    <p:embeddedFont>
      <p:font typeface="Roboto Light"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12">
          <p15:clr>
            <a:srgbClr val="9AA0A6"/>
          </p15:clr>
        </p15:guide>
        <p15:guide id="2" pos="2658">
          <p15:clr>
            <a:srgbClr val="9AA0A6"/>
          </p15:clr>
        </p15:guide>
        <p15:guide id="3" orient="horz" pos="1049">
          <p15:clr>
            <a:srgbClr val="9AA0A6"/>
          </p15:clr>
        </p15:guide>
        <p15:guide id="4"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B6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DFE969-2027-4DC9-8AB4-F976EF84D5AD}">
  <a:tblStyle styleId="{E5DFE969-2027-4DC9-8AB4-F976EF84D5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512"/>
        <p:guide pos="2658"/>
        <p:guide orient="horz" pos="1049"/>
        <p:guide orient="horz" pos="5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theme" Target="theme/theme1.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ae26aa3b4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ae26aa3b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320de4b7d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320de4b7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320de4b7d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320de4b7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320de4b7d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320de4b7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619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6320de4b7d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6320de4b7d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37094" y="931699"/>
            <a:ext cx="30984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5200"/>
              <a:buNone/>
              <a:defRPr sz="5600">
                <a:solidFill>
                  <a:schemeClr val="lt1"/>
                </a:solidFill>
              </a:defRPr>
            </a:lvl1pPr>
            <a:lvl2pPr lvl="1" algn="ctr">
              <a:spcBef>
                <a:spcPts val="0"/>
              </a:spcBef>
              <a:spcAft>
                <a:spcPts val="0"/>
              </a:spcAft>
              <a:buClr>
                <a:schemeClr val="accent1"/>
              </a:buClr>
              <a:buSzPts val="5200"/>
              <a:buNone/>
              <a:defRPr sz="5200">
                <a:solidFill>
                  <a:schemeClr val="accent1"/>
                </a:solidFill>
              </a:defRPr>
            </a:lvl2pPr>
            <a:lvl3pPr lvl="2" algn="ctr">
              <a:spcBef>
                <a:spcPts val="0"/>
              </a:spcBef>
              <a:spcAft>
                <a:spcPts val="0"/>
              </a:spcAft>
              <a:buClr>
                <a:schemeClr val="accent1"/>
              </a:buClr>
              <a:buSzPts val="5200"/>
              <a:buNone/>
              <a:defRPr sz="5200">
                <a:solidFill>
                  <a:schemeClr val="accent1"/>
                </a:solidFill>
              </a:defRPr>
            </a:lvl3pPr>
            <a:lvl4pPr lvl="3" algn="ctr">
              <a:spcBef>
                <a:spcPts val="0"/>
              </a:spcBef>
              <a:spcAft>
                <a:spcPts val="0"/>
              </a:spcAft>
              <a:buClr>
                <a:schemeClr val="accent1"/>
              </a:buClr>
              <a:buSzPts val="5200"/>
              <a:buNone/>
              <a:defRPr sz="5200">
                <a:solidFill>
                  <a:schemeClr val="accent1"/>
                </a:solidFill>
              </a:defRPr>
            </a:lvl4pPr>
            <a:lvl5pPr lvl="4" algn="ctr">
              <a:spcBef>
                <a:spcPts val="0"/>
              </a:spcBef>
              <a:spcAft>
                <a:spcPts val="0"/>
              </a:spcAft>
              <a:buClr>
                <a:schemeClr val="accent1"/>
              </a:buClr>
              <a:buSzPts val="5200"/>
              <a:buNone/>
              <a:defRPr sz="5200">
                <a:solidFill>
                  <a:schemeClr val="accent1"/>
                </a:solidFill>
              </a:defRPr>
            </a:lvl5pPr>
            <a:lvl6pPr lvl="5" algn="ctr">
              <a:spcBef>
                <a:spcPts val="0"/>
              </a:spcBef>
              <a:spcAft>
                <a:spcPts val="0"/>
              </a:spcAft>
              <a:buClr>
                <a:schemeClr val="accent1"/>
              </a:buClr>
              <a:buSzPts val="5200"/>
              <a:buNone/>
              <a:defRPr sz="5200">
                <a:solidFill>
                  <a:schemeClr val="accent1"/>
                </a:solidFill>
              </a:defRPr>
            </a:lvl6pPr>
            <a:lvl7pPr lvl="6" algn="ctr">
              <a:spcBef>
                <a:spcPts val="0"/>
              </a:spcBef>
              <a:spcAft>
                <a:spcPts val="0"/>
              </a:spcAft>
              <a:buClr>
                <a:schemeClr val="accent1"/>
              </a:buClr>
              <a:buSzPts val="5200"/>
              <a:buNone/>
              <a:defRPr sz="5200">
                <a:solidFill>
                  <a:schemeClr val="accent1"/>
                </a:solidFill>
              </a:defRPr>
            </a:lvl7pPr>
            <a:lvl8pPr lvl="7" algn="ctr">
              <a:spcBef>
                <a:spcPts val="0"/>
              </a:spcBef>
              <a:spcAft>
                <a:spcPts val="0"/>
              </a:spcAft>
              <a:buClr>
                <a:schemeClr val="accent1"/>
              </a:buClr>
              <a:buSzPts val="5200"/>
              <a:buNone/>
              <a:defRPr sz="5200">
                <a:solidFill>
                  <a:schemeClr val="accent1"/>
                </a:solidFill>
              </a:defRPr>
            </a:lvl8pPr>
            <a:lvl9pPr lvl="8" algn="ctr">
              <a:spcBef>
                <a:spcPts val="0"/>
              </a:spcBef>
              <a:spcAft>
                <a:spcPts val="0"/>
              </a:spcAft>
              <a:buClr>
                <a:schemeClr val="accent1"/>
              </a:buClr>
              <a:buSzPts val="5200"/>
              <a:buNone/>
              <a:defRPr sz="5200">
                <a:solidFill>
                  <a:schemeClr val="accent1"/>
                </a:solidFill>
              </a:defRPr>
            </a:lvl9pPr>
          </a:lstStyle>
          <a:p>
            <a:endParaRPr/>
          </a:p>
        </p:txBody>
      </p:sp>
      <p:sp>
        <p:nvSpPr>
          <p:cNvPr id="10" name="Google Shape;10;p2"/>
          <p:cNvSpPr txBox="1">
            <a:spLocks noGrp="1"/>
          </p:cNvSpPr>
          <p:nvPr>
            <p:ph type="subTitle" idx="1"/>
          </p:nvPr>
        </p:nvSpPr>
        <p:spPr>
          <a:xfrm>
            <a:off x="2622894" y="4009325"/>
            <a:ext cx="4126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800"/>
              <a:buNone/>
              <a:defRPr sz="1400">
                <a:solidFill>
                  <a:schemeClr val="l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909351" y="1352200"/>
            <a:ext cx="3846000" cy="2788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accent5"/>
              </a:buClr>
              <a:buSzPts val="1600"/>
              <a:buFont typeface="Raleway SemiBold"/>
              <a:buChar char="●"/>
              <a:defRPr sz="1400"/>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720000" y="424433"/>
            <a:ext cx="703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accent1"/>
                </a:solidFill>
              </a:defRPr>
            </a:lvl1pPr>
            <a:lvl2pPr lvl="1" algn="ctr" rtl="0">
              <a:spcBef>
                <a:spcPts val="0"/>
              </a:spcBef>
              <a:spcAft>
                <a:spcPts val="0"/>
              </a:spcAft>
              <a:buNone/>
              <a:defRPr sz="3000">
                <a:solidFill>
                  <a:schemeClr val="accent1"/>
                </a:solidFill>
              </a:defRPr>
            </a:lvl2pPr>
            <a:lvl3pPr lvl="2" algn="ctr" rtl="0">
              <a:spcBef>
                <a:spcPts val="0"/>
              </a:spcBef>
              <a:spcAft>
                <a:spcPts val="0"/>
              </a:spcAft>
              <a:buNone/>
              <a:defRPr sz="3000">
                <a:solidFill>
                  <a:schemeClr val="accent1"/>
                </a:solidFill>
              </a:defRPr>
            </a:lvl3pPr>
            <a:lvl4pPr lvl="3" algn="ctr" rtl="0">
              <a:spcBef>
                <a:spcPts val="0"/>
              </a:spcBef>
              <a:spcAft>
                <a:spcPts val="0"/>
              </a:spcAft>
              <a:buNone/>
              <a:defRPr sz="3000">
                <a:solidFill>
                  <a:schemeClr val="accent1"/>
                </a:solidFill>
              </a:defRPr>
            </a:lvl4pPr>
            <a:lvl5pPr lvl="4" algn="ctr" rtl="0">
              <a:spcBef>
                <a:spcPts val="0"/>
              </a:spcBef>
              <a:spcAft>
                <a:spcPts val="0"/>
              </a:spcAft>
              <a:buNone/>
              <a:defRPr sz="3000">
                <a:solidFill>
                  <a:schemeClr val="accent1"/>
                </a:solidFill>
              </a:defRPr>
            </a:lvl5pPr>
            <a:lvl6pPr lvl="5" algn="ctr" rtl="0">
              <a:spcBef>
                <a:spcPts val="0"/>
              </a:spcBef>
              <a:spcAft>
                <a:spcPts val="0"/>
              </a:spcAft>
              <a:buNone/>
              <a:defRPr sz="3000">
                <a:solidFill>
                  <a:schemeClr val="accent1"/>
                </a:solidFill>
              </a:defRPr>
            </a:lvl6pPr>
            <a:lvl7pPr lvl="6" algn="ctr" rtl="0">
              <a:spcBef>
                <a:spcPts val="0"/>
              </a:spcBef>
              <a:spcAft>
                <a:spcPts val="0"/>
              </a:spcAft>
              <a:buNone/>
              <a:defRPr sz="3000">
                <a:solidFill>
                  <a:schemeClr val="accent1"/>
                </a:solidFill>
              </a:defRPr>
            </a:lvl7pPr>
            <a:lvl8pPr lvl="7" algn="ctr" rtl="0">
              <a:spcBef>
                <a:spcPts val="0"/>
              </a:spcBef>
              <a:spcAft>
                <a:spcPts val="0"/>
              </a:spcAft>
              <a:buNone/>
              <a:defRPr sz="3000">
                <a:solidFill>
                  <a:schemeClr val="accent1"/>
                </a:solidFill>
              </a:defRPr>
            </a:lvl8pPr>
            <a:lvl9pPr lvl="8" algn="ctr" rtl="0">
              <a:spcBef>
                <a:spcPts val="0"/>
              </a:spcBef>
              <a:spcAft>
                <a:spcPts val="0"/>
              </a:spcAft>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6484638" y="1044161"/>
            <a:ext cx="1560600" cy="4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400"/>
              <a:buNone/>
              <a:defRPr>
                <a:solidFill>
                  <a:schemeClr val="accent5"/>
                </a:solidFill>
              </a:defRPr>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endParaRPr/>
          </a:p>
        </p:txBody>
      </p:sp>
      <p:sp>
        <p:nvSpPr>
          <p:cNvPr id="20" name="Google Shape;20;p5"/>
          <p:cNvSpPr txBox="1">
            <a:spLocks noGrp="1"/>
          </p:cNvSpPr>
          <p:nvPr>
            <p:ph type="subTitle" idx="1"/>
          </p:nvPr>
        </p:nvSpPr>
        <p:spPr>
          <a:xfrm flipH="1">
            <a:off x="6244414" y="1330350"/>
            <a:ext cx="20412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54200" y="3177647"/>
            <a:ext cx="1817700" cy="4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400"/>
              <a:buNone/>
              <a:defRPr>
                <a:solidFill>
                  <a:schemeClr val="accent5"/>
                </a:solidFill>
              </a:defRPr>
            </a:lvl1pPr>
            <a:lvl2pPr lvl="1" algn="ctr" rtl="0">
              <a:spcBef>
                <a:spcPts val="0"/>
              </a:spcBef>
              <a:spcAft>
                <a:spcPts val="0"/>
              </a:spcAft>
              <a:buClr>
                <a:schemeClr val="lt2"/>
              </a:buClr>
              <a:buSzPts val="1800"/>
              <a:buNone/>
              <a:defRPr sz="1800">
                <a:solidFill>
                  <a:schemeClr val="lt2"/>
                </a:solidFill>
              </a:defRPr>
            </a:lvl2pPr>
            <a:lvl3pPr lvl="2" algn="ctr" rtl="0">
              <a:spcBef>
                <a:spcPts val="0"/>
              </a:spcBef>
              <a:spcAft>
                <a:spcPts val="0"/>
              </a:spcAft>
              <a:buClr>
                <a:schemeClr val="lt2"/>
              </a:buClr>
              <a:buSzPts val="1800"/>
              <a:buNone/>
              <a:defRPr sz="1800">
                <a:solidFill>
                  <a:schemeClr val="lt2"/>
                </a:solidFill>
              </a:defRPr>
            </a:lvl3pPr>
            <a:lvl4pPr lvl="3" algn="ctr" rtl="0">
              <a:spcBef>
                <a:spcPts val="0"/>
              </a:spcBef>
              <a:spcAft>
                <a:spcPts val="0"/>
              </a:spcAft>
              <a:buClr>
                <a:schemeClr val="lt2"/>
              </a:buClr>
              <a:buSzPts val="1800"/>
              <a:buNone/>
              <a:defRPr sz="1800">
                <a:solidFill>
                  <a:schemeClr val="lt2"/>
                </a:solidFill>
              </a:defRPr>
            </a:lvl4pPr>
            <a:lvl5pPr lvl="4" algn="ctr" rtl="0">
              <a:spcBef>
                <a:spcPts val="0"/>
              </a:spcBef>
              <a:spcAft>
                <a:spcPts val="0"/>
              </a:spcAft>
              <a:buClr>
                <a:schemeClr val="lt2"/>
              </a:buClr>
              <a:buSzPts val="1800"/>
              <a:buNone/>
              <a:defRPr sz="1800">
                <a:solidFill>
                  <a:schemeClr val="lt2"/>
                </a:solidFill>
              </a:defRPr>
            </a:lvl5pPr>
            <a:lvl6pPr lvl="5" algn="ctr" rtl="0">
              <a:spcBef>
                <a:spcPts val="0"/>
              </a:spcBef>
              <a:spcAft>
                <a:spcPts val="0"/>
              </a:spcAft>
              <a:buClr>
                <a:schemeClr val="lt2"/>
              </a:buClr>
              <a:buSzPts val="1800"/>
              <a:buNone/>
              <a:defRPr sz="1800">
                <a:solidFill>
                  <a:schemeClr val="lt2"/>
                </a:solidFill>
              </a:defRPr>
            </a:lvl6pPr>
            <a:lvl7pPr lvl="6" algn="ctr" rtl="0">
              <a:spcBef>
                <a:spcPts val="0"/>
              </a:spcBef>
              <a:spcAft>
                <a:spcPts val="0"/>
              </a:spcAft>
              <a:buClr>
                <a:schemeClr val="lt2"/>
              </a:buClr>
              <a:buSzPts val="1800"/>
              <a:buNone/>
              <a:defRPr sz="1800">
                <a:solidFill>
                  <a:schemeClr val="lt2"/>
                </a:solidFill>
              </a:defRPr>
            </a:lvl7pPr>
            <a:lvl8pPr lvl="7" algn="ctr" rtl="0">
              <a:spcBef>
                <a:spcPts val="0"/>
              </a:spcBef>
              <a:spcAft>
                <a:spcPts val="0"/>
              </a:spcAft>
              <a:buClr>
                <a:schemeClr val="lt2"/>
              </a:buClr>
              <a:buSzPts val="1800"/>
              <a:buNone/>
              <a:defRPr sz="1800">
                <a:solidFill>
                  <a:schemeClr val="lt2"/>
                </a:solidFill>
              </a:defRPr>
            </a:lvl8pPr>
            <a:lvl9pPr lvl="8" algn="ctr" rtl="0">
              <a:spcBef>
                <a:spcPts val="0"/>
              </a:spcBef>
              <a:spcAft>
                <a:spcPts val="0"/>
              </a:spcAft>
              <a:buClr>
                <a:schemeClr val="lt2"/>
              </a:buClr>
              <a:buSzPts val="1800"/>
              <a:buNone/>
              <a:defRPr sz="1800">
                <a:solidFill>
                  <a:schemeClr val="lt2"/>
                </a:solidFill>
              </a:defRPr>
            </a:lvl9pPr>
          </a:lstStyle>
          <a:p>
            <a:endParaRPr/>
          </a:p>
        </p:txBody>
      </p:sp>
      <p:sp>
        <p:nvSpPr>
          <p:cNvPr id="22" name="Google Shape;22;p5"/>
          <p:cNvSpPr txBox="1">
            <a:spLocks noGrp="1"/>
          </p:cNvSpPr>
          <p:nvPr>
            <p:ph type="subTitle" idx="3"/>
          </p:nvPr>
        </p:nvSpPr>
        <p:spPr>
          <a:xfrm flipH="1">
            <a:off x="1442450" y="3467613"/>
            <a:ext cx="20412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1399750" y="416250"/>
            <a:ext cx="7024200" cy="634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accent1"/>
                </a:solidFill>
              </a:defRPr>
            </a:lvl1pPr>
            <a:lvl2pPr lvl="1" algn="ctr" rtl="0">
              <a:spcBef>
                <a:spcPts val="0"/>
              </a:spcBef>
              <a:spcAft>
                <a:spcPts val="0"/>
              </a:spcAft>
              <a:buNone/>
              <a:defRPr sz="3000">
                <a:solidFill>
                  <a:schemeClr val="accent1"/>
                </a:solidFill>
              </a:defRPr>
            </a:lvl2pPr>
            <a:lvl3pPr lvl="2" algn="ctr" rtl="0">
              <a:spcBef>
                <a:spcPts val="0"/>
              </a:spcBef>
              <a:spcAft>
                <a:spcPts val="0"/>
              </a:spcAft>
              <a:buNone/>
              <a:defRPr sz="3000">
                <a:solidFill>
                  <a:schemeClr val="accent1"/>
                </a:solidFill>
              </a:defRPr>
            </a:lvl3pPr>
            <a:lvl4pPr lvl="3" algn="ctr" rtl="0">
              <a:spcBef>
                <a:spcPts val="0"/>
              </a:spcBef>
              <a:spcAft>
                <a:spcPts val="0"/>
              </a:spcAft>
              <a:buNone/>
              <a:defRPr sz="3000">
                <a:solidFill>
                  <a:schemeClr val="accent1"/>
                </a:solidFill>
              </a:defRPr>
            </a:lvl4pPr>
            <a:lvl5pPr lvl="4" algn="ctr" rtl="0">
              <a:spcBef>
                <a:spcPts val="0"/>
              </a:spcBef>
              <a:spcAft>
                <a:spcPts val="0"/>
              </a:spcAft>
              <a:buNone/>
              <a:defRPr sz="3000">
                <a:solidFill>
                  <a:schemeClr val="accent1"/>
                </a:solidFill>
              </a:defRPr>
            </a:lvl5pPr>
            <a:lvl6pPr lvl="5" algn="ctr" rtl="0">
              <a:spcBef>
                <a:spcPts val="0"/>
              </a:spcBef>
              <a:spcAft>
                <a:spcPts val="0"/>
              </a:spcAft>
              <a:buNone/>
              <a:defRPr sz="3000">
                <a:solidFill>
                  <a:schemeClr val="accent1"/>
                </a:solidFill>
              </a:defRPr>
            </a:lvl6pPr>
            <a:lvl7pPr lvl="6" algn="ctr" rtl="0">
              <a:spcBef>
                <a:spcPts val="0"/>
              </a:spcBef>
              <a:spcAft>
                <a:spcPts val="0"/>
              </a:spcAft>
              <a:buNone/>
              <a:defRPr sz="3000">
                <a:solidFill>
                  <a:schemeClr val="accent1"/>
                </a:solidFill>
              </a:defRPr>
            </a:lvl7pPr>
            <a:lvl8pPr lvl="7" algn="ctr" rtl="0">
              <a:spcBef>
                <a:spcPts val="0"/>
              </a:spcBef>
              <a:spcAft>
                <a:spcPts val="0"/>
              </a:spcAft>
              <a:buNone/>
              <a:defRPr sz="3000">
                <a:solidFill>
                  <a:schemeClr val="accent1"/>
                </a:solidFill>
              </a:defRPr>
            </a:lvl8pPr>
            <a:lvl9pPr lvl="8" algn="ctr" rtl="0">
              <a:spcBef>
                <a:spcPts val="0"/>
              </a:spcBef>
              <a:spcAft>
                <a:spcPts val="0"/>
              </a:spcAft>
              <a:buNone/>
              <a:defRPr sz="3000">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2"/>
          <p:cNvSpPr txBox="1">
            <a:spLocks noGrp="1"/>
          </p:cNvSpPr>
          <p:nvPr>
            <p:ph type="title" hasCustomPrompt="1"/>
          </p:nvPr>
        </p:nvSpPr>
        <p:spPr>
          <a:xfrm>
            <a:off x="1615963" y="1396075"/>
            <a:ext cx="4865700" cy="154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2"/>
          <p:cNvSpPr txBox="1">
            <a:spLocks noGrp="1"/>
          </p:cNvSpPr>
          <p:nvPr>
            <p:ph type="subTitle" idx="1"/>
          </p:nvPr>
        </p:nvSpPr>
        <p:spPr>
          <a:xfrm flipH="1">
            <a:off x="3444678" y="3722743"/>
            <a:ext cx="3268500" cy="109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title and text">
  <p:cSld name="SECTION_HEADER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rot="243617">
            <a:off x="4303780" y="1361696"/>
            <a:ext cx="3868309" cy="8418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20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23"/>
          <p:cNvSpPr txBox="1">
            <a:spLocks noGrp="1"/>
          </p:cNvSpPr>
          <p:nvPr>
            <p:ph type="subTitle" idx="1"/>
          </p:nvPr>
        </p:nvSpPr>
        <p:spPr>
          <a:xfrm flipH="1">
            <a:off x="4583759" y="2339400"/>
            <a:ext cx="3308400" cy="15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5">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6">
    <p:bg>
      <p:bgPr>
        <a:blipFill>
          <a:blip r:embed="rId2">
            <a:alphaModFix/>
          </a:blip>
          <a:stretch>
            <a:fillRect/>
          </a:stretch>
        </a:blip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Nanum Pen Script"/>
              <a:buNone/>
              <a:defRPr sz="2400">
                <a:solidFill>
                  <a:schemeClr val="dk1"/>
                </a:solidFill>
                <a:latin typeface="Nanum Pen Script"/>
                <a:ea typeface="Nanum Pen Script"/>
                <a:cs typeface="Nanum Pen Script"/>
                <a:sym typeface="Nanum Pen Script"/>
              </a:defRPr>
            </a:lvl1pPr>
            <a:lvl2pPr lvl="1" rtl="0">
              <a:spcBef>
                <a:spcPts val="0"/>
              </a:spcBef>
              <a:spcAft>
                <a:spcPts val="0"/>
              </a:spcAft>
              <a:buClr>
                <a:schemeClr val="dk1"/>
              </a:buClr>
              <a:buSzPts val="2400"/>
              <a:buFont typeface="Nanum Pen Script"/>
              <a:buNone/>
              <a:defRPr sz="2400">
                <a:solidFill>
                  <a:schemeClr val="dk1"/>
                </a:solidFill>
                <a:latin typeface="Nanum Pen Script"/>
                <a:ea typeface="Nanum Pen Script"/>
                <a:cs typeface="Nanum Pen Script"/>
                <a:sym typeface="Nanum Pen Script"/>
              </a:defRPr>
            </a:lvl2pPr>
            <a:lvl3pPr lvl="2" rtl="0">
              <a:spcBef>
                <a:spcPts val="0"/>
              </a:spcBef>
              <a:spcAft>
                <a:spcPts val="0"/>
              </a:spcAft>
              <a:buClr>
                <a:schemeClr val="dk1"/>
              </a:buClr>
              <a:buSzPts val="2400"/>
              <a:buFont typeface="Nanum Pen Script"/>
              <a:buNone/>
              <a:defRPr sz="2400">
                <a:solidFill>
                  <a:schemeClr val="dk1"/>
                </a:solidFill>
                <a:latin typeface="Nanum Pen Script"/>
                <a:ea typeface="Nanum Pen Script"/>
                <a:cs typeface="Nanum Pen Script"/>
                <a:sym typeface="Nanum Pen Script"/>
              </a:defRPr>
            </a:lvl3pPr>
            <a:lvl4pPr lvl="3" rtl="0">
              <a:spcBef>
                <a:spcPts val="0"/>
              </a:spcBef>
              <a:spcAft>
                <a:spcPts val="0"/>
              </a:spcAft>
              <a:buClr>
                <a:schemeClr val="dk1"/>
              </a:buClr>
              <a:buSzPts val="2400"/>
              <a:buFont typeface="Nanum Pen Script"/>
              <a:buNone/>
              <a:defRPr sz="2400">
                <a:solidFill>
                  <a:schemeClr val="dk1"/>
                </a:solidFill>
                <a:latin typeface="Nanum Pen Script"/>
                <a:ea typeface="Nanum Pen Script"/>
                <a:cs typeface="Nanum Pen Script"/>
                <a:sym typeface="Nanum Pen Script"/>
              </a:defRPr>
            </a:lvl4pPr>
            <a:lvl5pPr lvl="4" rtl="0">
              <a:spcBef>
                <a:spcPts val="0"/>
              </a:spcBef>
              <a:spcAft>
                <a:spcPts val="0"/>
              </a:spcAft>
              <a:buClr>
                <a:schemeClr val="dk1"/>
              </a:buClr>
              <a:buSzPts val="2400"/>
              <a:buFont typeface="Nanum Pen Script"/>
              <a:buNone/>
              <a:defRPr sz="2400">
                <a:solidFill>
                  <a:schemeClr val="dk1"/>
                </a:solidFill>
                <a:latin typeface="Nanum Pen Script"/>
                <a:ea typeface="Nanum Pen Script"/>
                <a:cs typeface="Nanum Pen Script"/>
                <a:sym typeface="Nanum Pen Script"/>
              </a:defRPr>
            </a:lvl5pPr>
            <a:lvl6pPr lvl="5" rtl="0">
              <a:spcBef>
                <a:spcPts val="0"/>
              </a:spcBef>
              <a:spcAft>
                <a:spcPts val="0"/>
              </a:spcAft>
              <a:buClr>
                <a:schemeClr val="dk1"/>
              </a:buClr>
              <a:buSzPts val="2400"/>
              <a:buFont typeface="Nanum Pen Script"/>
              <a:buNone/>
              <a:defRPr sz="2400">
                <a:solidFill>
                  <a:schemeClr val="dk1"/>
                </a:solidFill>
                <a:latin typeface="Nanum Pen Script"/>
                <a:ea typeface="Nanum Pen Script"/>
                <a:cs typeface="Nanum Pen Script"/>
                <a:sym typeface="Nanum Pen Script"/>
              </a:defRPr>
            </a:lvl6pPr>
            <a:lvl7pPr lvl="6" rtl="0">
              <a:spcBef>
                <a:spcPts val="0"/>
              </a:spcBef>
              <a:spcAft>
                <a:spcPts val="0"/>
              </a:spcAft>
              <a:buClr>
                <a:schemeClr val="dk1"/>
              </a:buClr>
              <a:buSzPts val="2400"/>
              <a:buFont typeface="Nanum Pen Script"/>
              <a:buNone/>
              <a:defRPr sz="2400">
                <a:solidFill>
                  <a:schemeClr val="dk1"/>
                </a:solidFill>
                <a:latin typeface="Nanum Pen Script"/>
                <a:ea typeface="Nanum Pen Script"/>
                <a:cs typeface="Nanum Pen Script"/>
                <a:sym typeface="Nanum Pen Script"/>
              </a:defRPr>
            </a:lvl7pPr>
            <a:lvl8pPr lvl="7" rtl="0">
              <a:spcBef>
                <a:spcPts val="0"/>
              </a:spcBef>
              <a:spcAft>
                <a:spcPts val="0"/>
              </a:spcAft>
              <a:buClr>
                <a:schemeClr val="dk1"/>
              </a:buClr>
              <a:buSzPts val="2400"/>
              <a:buFont typeface="Nanum Pen Script"/>
              <a:buNone/>
              <a:defRPr sz="2400">
                <a:solidFill>
                  <a:schemeClr val="dk1"/>
                </a:solidFill>
                <a:latin typeface="Nanum Pen Script"/>
                <a:ea typeface="Nanum Pen Script"/>
                <a:cs typeface="Nanum Pen Script"/>
                <a:sym typeface="Nanum Pen Script"/>
              </a:defRPr>
            </a:lvl8pPr>
            <a:lvl9pPr lvl="8" rtl="0">
              <a:spcBef>
                <a:spcPts val="0"/>
              </a:spcBef>
              <a:spcAft>
                <a:spcPts val="0"/>
              </a:spcAft>
              <a:buClr>
                <a:schemeClr val="dk1"/>
              </a:buClr>
              <a:buSzPts val="2400"/>
              <a:buFont typeface="Nanum Pen Script"/>
              <a:buNone/>
              <a:defRPr sz="2400">
                <a:solidFill>
                  <a:schemeClr val="dk1"/>
                </a:solidFill>
                <a:latin typeface="Nanum Pen Script"/>
                <a:ea typeface="Nanum Pen Script"/>
                <a:cs typeface="Nanum Pen Script"/>
                <a:sym typeface="Nanum Pen Scrip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Light"/>
              <a:buChar char="●"/>
              <a:defRPr sz="1800">
                <a:solidFill>
                  <a:schemeClr val="dk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dk1"/>
              </a:buClr>
              <a:buSzPts val="1400"/>
              <a:buFont typeface="Roboto Light"/>
              <a:buChar char="○"/>
              <a:defRPr>
                <a:solidFill>
                  <a:schemeClr val="dk1"/>
                </a:solidFill>
                <a:latin typeface="Roboto Light"/>
                <a:ea typeface="Roboto Light"/>
                <a:cs typeface="Roboto Light"/>
                <a:sym typeface="Roboto Light"/>
              </a:defRPr>
            </a:lvl2pPr>
            <a:lvl3pPr marL="1371600" lvl="2" indent="-304800">
              <a:lnSpc>
                <a:spcPct val="115000"/>
              </a:lnSpc>
              <a:spcBef>
                <a:spcPts val="1600"/>
              </a:spcBef>
              <a:spcAft>
                <a:spcPts val="0"/>
              </a:spcAft>
              <a:buClr>
                <a:schemeClr val="dk1"/>
              </a:buClr>
              <a:buSzPts val="1200"/>
              <a:buFont typeface="Roboto Light"/>
              <a:buChar char="■"/>
              <a:defRPr sz="1200">
                <a:solidFill>
                  <a:schemeClr val="dk1"/>
                </a:solidFill>
                <a:latin typeface="Roboto Light"/>
                <a:ea typeface="Roboto Light"/>
                <a:cs typeface="Roboto Light"/>
                <a:sym typeface="Roboto Light"/>
              </a:defRPr>
            </a:lvl3pPr>
            <a:lvl4pPr marL="1828800" lvl="3" indent="-304800">
              <a:lnSpc>
                <a:spcPct val="115000"/>
              </a:lnSpc>
              <a:spcBef>
                <a:spcPts val="1600"/>
              </a:spcBef>
              <a:spcAft>
                <a:spcPts val="0"/>
              </a:spcAft>
              <a:buClr>
                <a:schemeClr val="dk1"/>
              </a:buClr>
              <a:buSzPts val="1200"/>
              <a:buFont typeface="Roboto Light"/>
              <a:buChar char="●"/>
              <a:defRPr sz="1200">
                <a:solidFill>
                  <a:schemeClr val="dk1"/>
                </a:solidFill>
                <a:latin typeface="Roboto Light"/>
                <a:ea typeface="Roboto Light"/>
                <a:cs typeface="Roboto Light"/>
                <a:sym typeface="Roboto Light"/>
              </a:defRPr>
            </a:lvl4pPr>
            <a:lvl5pPr marL="2286000" lvl="4" indent="-304800">
              <a:lnSpc>
                <a:spcPct val="115000"/>
              </a:lnSpc>
              <a:spcBef>
                <a:spcPts val="1600"/>
              </a:spcBef>
              <a:spcAft>
                <a:spcPts val="0"/>
              </a:spcAft>
              <a:buClr>
                <a:schemeClr val="dk1"/>
              </a:buClr>
              <a:buSzPts val="1200"/>
              <a:buFont typeface="Roboto Light"/>
              <a:buChar char="○"/>
              <a:defRPr sz="1200">
                <a:solidFill>
                  <a:schemeClr val="dk1"/>
                </a:solidFill>
                <a:latin typeface="Roboto Light"/>
                <a:ea typeface="Roboto Light"/>
                <a:cs typeface="Roboto Light"/>
                <a:sym typeface="Roboto Light"/>
              </a:defRPr>
            </a:lvl5pPr>
            <a:lvl6pPr marL="2743200" lvl="5" indent="-304800">
              <a:lnSpc>
                <a:spcPct val="115000"/>
              </a:lnSpc>
              <a:spcBef>
                <a:spcPts val="1600"/>
              </a:spcBef>
              <a:spcAft>
                <a:spcPts val="0"/>
              </a:spcAft>
              <a:buClr>
                <a:schemeClr val="dk1"/>
              </a:buClr>
              <a:buSzPts val="1200"/>
              <a:buFont typeface="Roboto Light"/>
              <a:buChar char="■"/>
              <a:defRPr sz="1200">
                <a:solidFill>
                  <a:schemeClr val="dk1"/>
                </a:solidFill>
                <a:latin typeface="Roboto Light"/>
                <a:ea typeface="Roboto Light"/>
                <a:cs typeface="Roboto Light"/>
                <a:sym typeface="Roboto Light"/>
              </a:defRPr>
            </a:lvl6pPr>
            <a:lvl7pPr marL="3200400" lvl="6" indent="-304800">
              <a:lnSpc>
                <a:spcPct val="115000"/>
              </a:lnSpc>
              <a:spcBef>
                <a:spcPts val="1600"/>
              </a:spcBef>
              <a:spcAft>
                <a:spcPts val="0"/>
              </a:spcAft>
              <a:buClr>
                <a:schemeClr val="dk1"/>
              </a:buClr>
              <a:buSzPts val="1200"/>
              <a:buFont typeface="Roboto Light"/>
              <a:buChar char="●"/>
              <a:defRPr sz="1200">
                <a:solidFill>
                  <a:schemeClr val="dk1"/>
                </a:solidFill>
                <a:latin typeface="Roboto Light"/>
                <a:ea typeface="Roboto Light"/>
                <a:cs typeface="Roboto Light"/>
                <a:sym typeface="Roboto Light"/>
              </a:defRPr>
            </a:lvl7pPr>
            <a:lvl8pPr marL="3657600" lvl="7" indent="-304800">
              <a:lnSpc>
                <a:spcPct val="115000"/>
              </a:lnSpc>
              <a:spcBef>
                <a:spcPts val="1600"/>
              </a:spcBef>
              <a:spcAft>
                <a:spcPts val="0"/>
              </a:spcAft>
              <a:buClr>
                <a:schemeClr val="dk1"/>
              </a:buClr>
              <a:buSzPts val="1200"/>
              <a:buFont typeface="Roboto Light"/>
              <a:buChar char="○"/>
              <a:defRPr sz="1200">
                <a:solidFill>
                  <a:schemeClr val="dk1"/>
                </a:solidFill>
                <a:latin typeface="Roboto Light"/>
                <a:ea typeface="Roboto Light"/>
                <a:cs typeface="Roboto Light"/>
                <a:sym typeface="Roboto Light"/>
              </a:defRPr>
            </a:lvl8pPr>
            <a:lvl9pPr marL="4114800" lvl="8" indent="-304800">
              <a:lnSpc>
                <a:spcPct val="115000"/>
              </a:lnSpc>
              <a:spcBef>
                <a:spcPts val="1600"/>
              </a:spcBef>
              <a:spcAft>
                <a:spcPts val="1600"/>
              </a:spcAft>
              <a:buClr>
                <a:schemeClr val="dk1"/>
              </a:buClr>
              <a:buSzPts val="1200"/>
              <a:buFont typeface="Roboto Light"/>
              <a:buChar char="■"/>
              <a:defRPr sz="1200">
                <a:solidFill>
                  <a:schemeClr val="dk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69" r:id="rId5"/>
    <p:sldLayoutId id="2147483673"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hyperlink" Target="https://youtu.be/-iIqzu3Ibaw"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9.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0.png"/><Relationship Id="rId9"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2"/>
          <p:cNvSpPr txBox="1">
            <a:spLocks noGrp="1"/>
          </p:cNvSpPr>
          <p:nvPr>
            <p:ph type="ctrTitle"/>
          </p:nvPr>
        </p:nvSpPr>
        <p:spPr>
          <a:xfrm>
            <a:off x="2376484" y="1404683"/>
            <a:ext cx="4058700" cy="1835400"/>
          </a:xfrm>
          <a:prstGeom prst="rect">
            <a:avLst/>
          </a:prstGeom>
        </p:spPr>
        <p:txBody>
          <a:bodyPr spcFirstLastPara="1" wrap="square" lIns="91425" tIns="1554475" rIns="91425" bIns="91425" anchor="b" anchorCtr="0">
            <a:noAutofit/>
          </a:bodyPr>
          <a:lstStyle/>
          <a:p>
            <a:pPr marL="18288" lvl="0" indent="-192024" algn="ctr" rtl="0">
              <a:spcBef>
                <a:spcPts val="0"/>
              </a:spcBef>
              <a:spcAft>
                <a:spcPts val="0"/>
              </a:spcAft>
              <a:buNone/>
            </a:pPr>
            <a:r>
              <a:rPr lang="es-CO" sz="4800" b="1" dirty="0">
                <a:latin typeface="Berlin Sans FB" panose="020E0602020502020306" pitchFamily="34" charset="0"/>
              </a:rPr>
              <a:t>Conciencia </a:t>
            </a:r>
            <a:br>
              <a:rPr lang="es-CO" sz="4800" b="1" dirty="0">
                <a:latin typeface="Berlin Sans FB" panose="020E0602020502020306" pitchFamily="34" charset="0"/>
              </a:rPr>
            </a:br>
            <a:r>
              <a:rPr lang="es-CO" sz="4800" b="1" dirty="0">
                <a:latin typeface="Berlin Sans FB" panose="020E0602020502020306" pitchFamily="34" charset="0"/>
              </a:rPr>
              <a:t>Moral</a:t>
            </a:r>
          </a:p>
        </p:txBody>
      </p:sp>
      <p:sp>
        <p:nvSpPr>
          <p:cNvPr id="140" name="Google Shape;140;p32"/>
          <p:cNvSpPr txBox="1">
            <a:spLocks noGrp="1"/>
          </p:cNvSpPr>
          <p:nvPr>
            <p:ph type="subTitle" idx="1"/>
          </p:nvPr>
        </p:nvSpPr>
        <p:spPr>
          <a:xfrm>
            <a:off x="2142951" y="3534509"/>
            <a:ext cx="4802213" cy="11474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Estudiantes: William Alexander Melo Gómez</a:t>
            </a:r>
          </a:p>
          <a:p>
            <a:pPr marL="0" lvl="0" indent="0" algn="ctr" rtl="0">
              <a:spcBef>
                <a:spcPts val="0"/>
              </a:spcBef>
              <a:spcAft>
                <a:spcPts val="0"/>
              </a:spcAft>
              <a:buNone/>
            </a:pPr>
            <a:r>
              <a:rPr lang="en" sz="1800" dirty="0"/>
              <a:t>Angy Carolina Buitrago Oropa</a:t>
            </a:r>
          </a:p>
          <a:p>
            <a:pPr marL="0" lvl="0" indent="0" algn="ctr" rtl="0">
              <a:spcBef>
                <a:spcPts val="0"/>
              </a:spcBef>
              <a:spcAft>
                <a:spcPts val="0"/>
              </a:spcAft>
              <a:buNone/>
            </a:pPr>
            <a:r>
              <a:rPr lang="en" sz="1800" dirty="0"/>
              <a:t>Lic. Ernesto Bustamante Reyes</a:t>
            </a:r>
          </a:p>
          <a:p>
            <a:pPr marL="0" lvl="0" indent="0" algn="ctr" rtl="0">
              <a:spcBef>
                <a:spcPts val="0"/>
              </a:spcBef>
              <a:spcAft>
                <a:spcPts val="0"/>
              </a:spcAft>
              <a:buNone/>
            </a:pPr>
            <a:r>
              <a:rPr lang="en" sz="1800" dirty="0"/>
              <a:t>11-2 JM</a:t>
            </a:r>
          </a:p>
          <a:p>
            <a:pPr marL="0" lvl="0" indent="0" algn="ctr" rtl="0">
              <a:spcBef>
                <a:spcPts val="0"/>
              </a:spcBef>
              <a:spcAft>
                <a:spcPts val="0"/>
              </a:spcAft>
              <a:buNone/>
            </a:pPr>
            <a:endParaRPr sz="1800" dirty="0"/>
          </a:p>
        </p:txBody>
      </p:sp>
      <p:pic>
        <p:nvPicPr>
          <p:cNvPr id="141" name="Google Shape;141;p32"/>
          <p:cNvPicPr preferRelativeResize="0"/>
          <p:nvPr/>
        </p:nvPicPr>
        <p:blipFill>
          <a:blip r:embed="rId4">
            <a:alphaModFix/>
          </a:blip>
          <a:stretch>
            <a:fillRect/>
          </a:stretch>
        </p:blipFill>
        <p:spPr>
          <a:xfrm rot="-134740">
            <a:off x="3752507" y="1427159"/>
            <a:ext cx="1151736" cy="234093"/>
          </a:xfrm>
          <a:prstGeom prst="rect">
            <a:avLst/>
          </a:prstGeom>
          <a:noFill/>
          <a:ln>
            <a:noFill/>
          </a:ln>
          <a:effectLst>
            <a:outerShdw blurRad="57150" dist="19050" dir="5400000" algn="bl" rotWithShape="0">
              <a:srgbClr val="000000">
                <a:alpha val="29000"/>
              </a:srgbClr>
            </a:outerShdw>
          </a:effectLst>
        </p:spPr>
      </p:pic>
      <p:pic>
        <p:nvPicPr>
          <p:cNvPr id="143" name="Google Shape;143;p32"/>
          <p:cNvPicPr preferRelativeResize="0"/>
          <p:nvPr/>
        </p:nvPicPr>
        <p:blipFill>
          <a:blip r:embed="rId5">
            <a:alphaModFix/>
          </a:blip>
          <a:stretch>
            <a:fillRect/>
          </a:stretch>
        </p:blipFill>
        <p:spPr>
          <a:xfrm rot="-1237240">
            <a:off x="6049065" y="612595"/>
            <a:ext cx="1048686" cy="104868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barn(inVertical)">
                                      <p:cBhvr>
                                        <p:cTn id="7" dur="500"/>
                                        <p:tgtEl>
                                          <p:spTgt spid="13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0">
                                            <p:txEl>
                                              <p:pRg st="0" end="0"/>
                                            </p:txEl>
                                          </p:spTgt>
                                        </p:tgtEl>
                                        <p:attrNameLst>
                                          <p:attrName>style.visibility</p:attrName>
                                        </p:attrNameLst>
                                      </p:cBhvr>
                                      <p:to>
                                        <p:strVal val="visible"/>
                                      </p:to>
                                    </p:set>
                                    <p:animEffect transition="in" filter="barn(inVertical)">
                                      <p:cBhvr>
                                        <p:cTn id="10" dur="500"/>
                                        <p:tgtEl>
                                          <p:spTgt spid="140">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0">
                                            <p:txEl>
                                              <p:pRg st="1" end="1"/>
                                            </p:txEl>
                                          </p:spTgt>
                                        </p:tgtEl>
                                        <p:attrNameLst>
                                          <p:attrName>style.visibility</p:attrName>
                                        </p:attrNameLst>
                                      </p:cBhvr>
                                      <p:to>
                                        <p:strVal val="visible"/>
                                      </p:to>
                                    </p:set>
                                    <p:animEffect transition="in" filter="barn(inVertical)">
                                      <p:cBhvr>
                                        <p:cTn id="13" dur="500"/>
                                        <p:tgtEl>
                                          <p:spTgt spid="140">
                                            <p:txEl>
                                              <p:pRg st="1" end="1"/>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40">
                                            <p:txEl>
                                              <p:pRg st="2" end="2"/>
                                            </p:txEl>
                                          </p:spTgt>
                                        </p:tgtEl>
                                        <p:attrNameLst>
                                          <p:attrName>style.visibility</p:attrName>
                                        </p:attrNameLst>
                                      </p:cBhvr>
                                      <p:to>
                                        <p:strVal val="visible"/>
                                      </p:to>
                                    </p:set>
                                    <p:animEffect transition="in" filter="barn(inVertical)">
                                      <p:cBhvr>
                                        <p:cTn id="16" dur="500"/>
                                        <p:tgtEl>
                                          <p:spTgt spid="140">
                                            <p:txEl>
                                              <p:pRg st="2" end="2"/>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40">
                                            <p:txEl>
                                              <p:pRg st="3" end="3"/>
                                            </p:txEl>
                                          </p:spTgt>
                                        </p:tgtEl>
                                        <p:attrNameLst>
                                          <p:attrName>style.visibility</p:attrName>
                                        </p:attrNameLst>
                                      </p:cBhvr>
                                      <p:to>
                                        <p:strVal val="visible"/>
                                      </p:to>
                                    </p:set>
                                    <p:animEffect transition="in" filter="barn(inVertical)">
                                      <p:cBhvr>
                                        <p:cTn id="19" dur="500"/>
                                        <p:tgtEl>
                                          <p:spTgt spid="1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34"/>
          <p:cNvPicPr preferRelativeResize="0"/>
          <p:nvPr/>
        </p:nvPicPr>
        <p:blipFill rotWithShape="1">
          <a:blip r:embed="rId3">
            <a:alphaModFix/>
          </a:blip>
          <a:srcRect l="855" r="855"/>
          <a:stretch/>
        </p:blipFill>
        <p:spPr>
          <a:xfrm rot="470337">
            <a:off x="1460771" y="1112972"/>
            <a:ext cx="2617501" cy="3119439"/>
          </a:xfrm>
          <a:prstGeom prst="rect">
            <a:avLst/>
          </a:prstGeom>
          <a:noFill/>
          <a:ln>
            <a:noFill/>
          </a:ln>
        </p:spPr>
      </p:pic>
      <p:sp>
        <p:nvSpPr>
          <p:cNvPr id="4" name="CuadroTexto 3">
            <a:extLst>
              <a:ext uri="{FF2B5EF4-FFF2-40B4-BE49-F238E27FC236}">
                <a16:creationId xmlns:a16="http://schemas.microsoft.com/office/drawing/2014/main" id="{61FDE20C-6018-F0E9-8D41-7AFC65B8EA3B}"/>
              </a:ext>
            </a:extLst>
          </p:cNvPr>
          <p:cNvSpPr txBox="1"/>
          <p:nvPr/>
        </p:nvSpPr>
        <p:spPr>
          <a:xfrm rot="735155">
            <a:off x="3762501" y="608185"/>
            <a:ext cx="5410421" cy="1200329"/>
          </a:xfrm>
          <a:prstGeom prst="rect">
            <a:avLst/>
          </a:prstGeom>
          <a:noFill/>
        </p:spPr>
        <p:txBody>
          <a:bodyPr wrap="square" rtlCol="0">
            <a:spAutoFit/>
          </a:bodyPr>
          <a:lstStyle/>
          <a:p>
            <a:r>
              <a:rPr lang="es-ES" sz="7200" b="1" dirty="0">
                <a:solidFill>
                  <a:srgbClr val="49B6BB"/>
                </a:solidFill>
                <a:latin typeface="Berlin Sans FB" panose="020E0602020502020306" pitchFamily="34" charset="0"/>
                <a:ea typeface="Nanum Pen Script" panose="020B0604020202020204" charset="-127"/>
              </a:rPr>
              <a:t>Link Video</a:t>
            </a:r>
            <a:endParaRPr lang="es-CO" sz="7200" b="1" dirty="0">
              <a:solidFill>
                <a:srgbClr val="49B6BB"/>
              </a:solidFill>
              <a:latin typeface="Berlin Sans FB" panose="020E0602020502020306" pitchFamily="34" charset="0"/>
              <a:ea typeface="Nanum Pen Script" panose="020B0604020202020204" charset="-127"/>
            </a:endParaRPr>
          </a:p>
        </p:txBody>
      </p:sp>
      <p:pic>
        <p:nvPicPr>
          <p:cNvPr id="156" name="Google Shape;156;p34"/>
          <p:cNvPicPr preferRelativeResize="0"/>
          <p:nvPr/>
        </p:nvPicPr>
        <p:blipFill>
          <a:blip r:embed="rId4">
            <a:alphaModFix/>
          </a:blip>
          <a:stretch>
            <a:fillRect/>
          </a:stretch>
        </p:blipFill>
        <p:spPr>
          <a:xfrm rot="2450280">
            <a:off x="2646050" y="989763"/>
            <a:ext cx="902099" cy="314276"/>
          </a:xfrm>
          <a:prstGeom prst="rect">
            <a:avLst/>
          </a:prstGeom>
          <a:noFill/>
          <a:ln>
            <a:noFill/>
          </a:ln>
        </p:spPr>
      </p:pic>
      <p:sp>
        <p:nvSpPr>
          <p:cNvPr id="14" name="CuadroTexto 13">
            <a:extLst>
              <a:ext uri="{FF2B5EF4-FFF2-40B4-BE49-F238E27FC236}">
                <a16:creationId xmlns:a16="http://schemas.microsoft.com/office/drawing/2014/main" id="{8B1A02B3-1D19-79EE-EB20-73113D0AA8CA}"/>
              </a:ext>
            </a:extLst>
          </p:cNvPr>
          <p:cNvSpPr txBox="1"/>
          <p:nvPr/>
        </p:nvSpPr>
        <p:spPr>
          <a:xfrm>
            <a:off x="4298243" y="2368948"/>
            <a:ext cx="4260966" cy="1569660"/>
          </a:xfrm>
          <a:prstGeom prst="rect">
            <a:avLst/>
          </a:prstGeom>
          <a:noFill/>
        </p:spPr>
        <p:txBody>
          <a:bodyPr wrap="square">
            <a:spAutoFit/>
          </a:bodyPr>
          <a:lstStyle/>
          <a:p>
            <a:r>
              <a:rPr lang="es-CO" sz="4800" dirty="0">
                <a:latin typeface="Bahnschrift Condensed" panose="020B0502040204020203" pitchFamily="34" charset="0"/>
                <a:ea typeface="Nanum Pen Script" panose="020B0604020202020204" charset="-127"/>
                <a:hlinkClick r:id="rId5"/>
              </a:rPr>
              <a:t>https://youtu.be/-iIqzu3Ibaw</a:t>
            </a:r>
            <a:endParaRPr lang="es-CO" sz="4800" dirty="0">
              <a:latin typeface="Bahnschrift Condensed" panose="020B0502040204020203" pitchFamily="34" charset="0"/>
              <a:ea typeface="Nanum Pen Script" panose="020B0604020202020204" charset="-127"/>
            </a:endParaRPr>
          </a:p>
        </p:txBody>
      </p:sp>
      <p:pic>
        <p:nvPicPr>
          <p:cNvPr id="1026" name="Picture 2" descr="La conciencia moral y la individual: ¿Qué son? - Escolar - ABC Color">
            <a:extLst>
              <a:ext uri="{FF2B5EF4-FFF2-40B4-BE49-F238E27FC236}">
                <a16:creationId xmlns:a16="http://schemas.microsoft.com/office/drawing/2014/main" id="{A387EF5F-96EE-02E4-5875-9ECC8DB24D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30948">
            <a:off x="1767169" y="1347977"/>
            <a:ext cx="2004704" cy="2447546"/>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9"/>
          <p:cNvPicPr preferRelativeResize="0"/>
          <p:nvPr/>
        </p:nvPicPr>
        <p:blipFill rotWithShape="1">
          <a:blip r:embed="rId3">
            <a:alphaModFix/>
          </a:blip>
          <a:srcRect t="690" b="690"/>
          <a:stretch/>
        </p:blipFill>
        <p:spPr>
          <a:xfrm rot="21445557">
            <a:off x="645405" y="616738"/>
            <a:ext cx="1607306" cy="1992110"/>
          </a:xfrm>
          <a:prstGeom prst="rect">
            <a:avLst/>
          </a:prstGeom>
          <a:noFill/>
          <a:ln>
            <a:noFill/>
          </a:ln>
        </p:spPr>
      </p:pic>
      <p:pic>
        <p:nvPicPr>
          <p:cNvPr id="14" name="Google Shape;219;p39">
            <a:extLst>
              <a:ext uri="{FF2B5EF4-FFF2-40B4-BE49-F238E27FC236}">
                <a16:creationId xmlns:a16="http://schemas.microsoft.com/office/drawing/2014/main" id="{D0BC38AB-1521-862E-7F06-7D599CC86330}"/>
              </a:ext>
            </a:extLst>
          </p:cNvPr>
          <p:cNvPicPr preferRelativeResize="0"/>
          <p:nvPr/>
        </p:nvPicPr>
        <p:blipFill rotWithShape="1">
          <a:blip r:embed="rId3">
            <a:alphaModFix/>
          </a:blip>
          <a:srcRect t="690" b="690"/>
          <a:stretch/>
        </p:blipFill>
        <p:spPr>
          <a:xfrm>
            <a:off x="2340556" y="544553"/>
            <a:ext cx="1607306" cy="1992110"/>
          </a:xfrm>
          <a:prstGeom prst="rect">
            <a:avLst/>
          </a:prstGeom>
          <a:noFill/>
          <a:ln>
            <a:noFill/>
          </a:ln>
        </p:spPr>
      </p:pic>
      <p:pic>
        <p:nvPicPr>
          <p:cNvPr id="15" name="Google Shape;219;p39">
            <a:extLst>
              <a:ext uri="{FF2B5EF4-FFF2-40B4-BE49-F238E27FC236}">
                <a16:creationId xmlns:a16="http://schemas.microsoft.com/office/drawing/2014/main" id="{71219B13-8CD0-DEDD-FC13-7560E338EB02}"/>
              </a:ext>
            </a:extLst>
          </p:cNvPr>
          <p:cNvPicPr preferRelativeResize="0"/>
          <p:nvPr/>
        </p:nvPicPr>
        <p:blipFill rotWithShape="1">
          <a:blip r:embed="rId3">
            <a:alphaModFix/>
          </a:blip>
          <a:srcRect t="690" b="690"/>
          <a:stretch/>
        </p:blipFill>
        <p:spPr>
          <a:xfrm rot="21350014">
            <a:off x="4035707" y="458379"/>
            <a:ext cx="1607306" cy="1992110"/>
          </a:xfrm>
          <a:prstGeom prst="rect">
            <a:avLst/>
          </a:prstGeom>
          <a:noFill/>
          <a:ln>
            <a:noFill/>
          </a:ln>
        </p:spPr>
      </p:pic>
      <p:pic>
        <p:nvPicPr>
          <p:cNvPr id="16" name="Google Shape;219;p39">
            <a:extLst>
              <a:ext uri="{FF2B5EF4-FFF2-40B4-BE49-F238E27FC236}">
                <a16:creationId xmlns:a16="http://schemas.microsoft.com/office/drawing/2014/main" id="{1B54ABE1-5D83-3327-139E-921688C39276}"/>
              </a:ext>
            </a:extLst>
          </p:cNvPr>
          <p:cNvPicPr preferRelativeResize="0"/>
          <p:nvPr/>
        </p:nvPicPr>
        <p:blipFill rotWithShape="1">
          <a:blip r:embed="rId3">
            <a:alphaModFix/>
          </a:blip>
          <a:srcRect t="690" b="690"/>
          <a:stretch/>
        </p:blipFill>
        <p:spPr>
          <a:xfrm>
            <a:off x="5821980" y="437983"/>
            <a:ext cx="1607306" cy="1992110"/>
          </a:xfrm>
          <a:prstGeom prst="rect">
            <a:avLst/>
          </a:prstGeom>
          <a:noFill/>
          <a:ln>
            <a:noFill/>
          </a:ln>
        </p:spPr>
      </p:pic>
      <p:pic>
        <p:nvPicPr>
          <p:cNvPr id="17" name="Google Shape;219;p39">
            <a:extLst>
              <a:ext uri="{FF2B5EF4-FFF2-40B4-BE49-F238E27FC236}">
                <a16:creationId xmlns:a16="http://schemas.microsoft.com/office/drawing/2014/main" id="{4A250C7F-9EF4-AFFC-5458-A9270FA0DC3D}"/>
              </a:ext>
            </a:extLst>
          </p:cNvPr>
          <p:cNvPicPr preferRelativeResize="0"/>
          <p:nvPr/>
        </p:nvPicPr>
        <p:blipFill rotWithShape="1">
          <a:blip r:embed="rId3">
            <a:alphaModFix/>
          </a:blip>
          <a:srcRect t="690" b="690"/>
          <a:stretch/>
        </p:blipFill>
        <p:spPr>
          <a:xfrm rot="250278">
            <a:off x="755752" y="2742002"/>
            <a:ext cx="3338928" cy="1992110"/>
          </a:xfrm>
          <a:prstGeom prst="rect">
            <a:avLst/>
          </a:prstGeom>
          <a:noFill/>
          <a:ln>
            <a:noFill/>
          </a:ln>
        </p:spPr>
      </p:pic>
      <p:pic>
        <p:nvPicPr>
          <p:cNvPr id="19" name="Google Shape;219;p39">
            <a:extLst>
              <a:ext uri="{FF2B5EF4-FFF2-40B4-BE49-F238E27FC236}">
                <a16:creationId xmlns:a16="http://schemas.microsoft.com/office/drawing/2014/main" id="{1617BB45-747A-6FA7-8217-88192DE92EB6}"/>
              </a:ext>
            </a:extLst>
          </p:cNvPr>
          <p:cNvPicPr preferRelativeResize="0"/>
          <p:nvPr/>
        </p:nvPicPr>
        <p:blipFill rotWithShape="1">
          <a:blip r:embed="rId3">
            <a:alphaModFix/>
          </a:blip>
          <a:srcRect t="690" b="690"/>
          <a:stretch/>
        </p:blipFill>
        <p:spPr>
          <a:xfrm rot="211930">
            <a:off x="4150089" y="2581785"/>
            <a:ext cx="1607306" cy="1992110"/>
          </a:xfrm>
          <a:prstGeom prst="rect">
            <a:avLst/>
          </a:prstGeom>
          <a:noFill/>
          <a:ln>
            <a:noFill/>
          </a:ln>
        </p:spPr>
      </p:pic>
      <p:pic>
        <p:nvPicPr>
          <p:cNvPr id="20" name="Google Shape;219;p39">
            <a:extLst>
              <a:ext uri="{FF2B5EF4-FFF2-40B4-BE49-F238E27FC236}">
                <a16:creationId xmlns:a16="http://schemas.microsoft.com/office/drawing/2014/main" id="{EE0CB4D8-5EB6-A162-A557-01290B44B3E6}"/>
              </a:ext>
            </a:extLst>
          </p:cNvPr>
          <p:cNvPicPr preferRelativeResize="0"/>
          <p:nvPr/>
        </p:nvPicPr>
        <p:blipFill rotWithShape="1">
          <a:blip r:embed="rId3">
            <a:alphaModFix/>
          </a:blip>
          <a:srcRect t="690" b="690"/>
          <a:stretch/>
        </p:blipFill>
        <p:spPr>
          <a:xfrm rot="21365681">
            <a:off x="5936361" y="2500269"/>
            <a:ext cx="1607306" cy="1992110"/>
          </a:xfrm>
          <a:prstGeom prst="rect">
            <a:avLst/>
          </a:prstGeom>
          <a:noFill/>
          <a:ln>
            <a:noFill/>
          </a:ln>
        </p:spPr>
      </p:pic>
      <p:pic>
        <p:nvPicPr>
          <p:cNvPr id="21" name="Google Shape;260;p41">
            <a:extLst>
              <a:ext uri="{FF2B5EF4-FFF2-40B4-BE49-F238E27FC236}">
                <a16:creationId xmlns:a16="http://schemas.microsoft.com/office/drawing/2014/main" id="{E0998E9F-0816-BC66-FFFA-76DC4092C7BF}"/>
              </a:ext>
            </a:extLst>
          </p:cNvPr>
          <p:cNvPicPr preferRelativeResize="0"/>
          <p:nvPr/>
        </p:nvPicPr>
        <p:blipFill>
          <a:blip r:embed="rId4">
            <a:alphaModFix/>
          </a:blip>
          <a:stretch>
            <a:fillRect/>
          </a:stretch>
        </p:blipFill>
        <p:spPr>
          <a:xfrm rot="-1008599">
            <a:off x="441152" y="547296"/>
            <a:ext cx="797000" cy="277662"/>
          </a:xfrm>
          <a:prstGeom prst="rect">
            <a:avLst/>
          </a:prstGeom>
          <a:noFill/>
          <a:ln>
            <a:noFill/>
          </a:ln>
        </p:spPr>
      </p:pic>
      <p:pic>
        <p:nvPicPr>
          <p:cNvPr id="23" name="Google Shape;260;p41">
            <a:extLst>
              <a:ext uri="{FF2B5EF4-FFF2-40B4-BE49-F238E27FC236}">
                <a16:creationId xmlns:a16="http://schemas.microsoft.com/office/drawing/2014/main" id="{A75C2D99-D2F3-D0C4-FE7F-F7B8CA39E4DC}"/>
              </a:ext>
            </a:extLst>
          </p:cNvPr>
          <p:cNvPicPr preferRelativeResize="0"/>
          <p:nvPr/>
        </p:nvPicPr>
        <p:blipFill>
          <a:blip r:embed="rId4">
            <a:alphaModFix/>
          </a:blip>
          <a:stretch>
            <a:fillRect/>
          </a:stretch>
        </p:blipFill>
        <p:spPr>
          <a:xfrm rot="20030086">
            <a:off x="3877123" y="483925"/>
            <a:ext cx="797000" cy="277662"/>
          </a:xfrm>
          <a:prstGeom prst="rect">
            <a:avLst/>
          </a:prstGeom>
          <a:noFill/>
          <a:ln>
            <a:noFill/>
          </a:ln>
        </p:spPr>
      </p:pic>
      <p:pic>
        <p:nvPicPr>
          <p:cNvPr id="24" name="Google Shape;260;p41">
            <a:extLst>
              <a:ext uri="{FF2B5EF4-FFF2-40B4-BE49-F238E27FC236}">
                <a16:creationId xmlns:a16="http://schemas.microsoft.com/office/drawing/2014/main" id="{86DA11EE-681F-1B76-DB7C-AB6436B96EA7}"/>
              </a:ext>
            </a:extLst>
          </p:cNvPr>
          <p:cNvPicPr preferRelativeResize="0"/>
          <p:nvPr/>
        </p:nvPicPr>
        <p:blipFill>
          <a:blip r:embed="rId4">
            <a:alphaModFix/>
          </a:blip>
          <a:stretch>
            <a:fillRect/>
          </a:stretch>
        </p:blipFill>
        <p:spPr>
          <a:xfrm rot="20019793">
            <a:off x="5748936" y="2505104"/>
            <a:ext cx="797000" cy="277662"/>
          </a:xfrm>
          <a:prstGeom prst="rect">
            <a:avLst/>
          </a:prstGeom>
          <a:noFill/>
          <a:ln>
            <a:noFill/>
          </a:ln>
        </p:spPr>
      </p:pic>
      <p:pic>
        <p:nvPicPr>
          <p:cNvPr id="25" name="Google Shape;260;p41">
            <a:extLst>
              <a:ext uri="{FF2B5EF4-FFF2-40B4-BE49-F238E27FC236}">
                <a16:creationId xmlns:a16="http://schemas.microsoft.com/office/drawing/2014/main" id="{01C48A0E-9415-6C0B-6ACF-878F60651644}"/>
              </a:ext>
            </a:extLst>
          </p:cNvPr>
          <p:cNvPicPr preferRelativeResize="0"/>
          <p:nvPr/>
        </p:nvPicPr>
        <p:blipFill>
          <a:blip r:embed="rId4">
            <a:alphaModFix/>
          </a:blip>
          <a:stretch>
            <a:fillRect/>
          </a:stretch>
        </p:blipFill>
        <p:spPr>
          <a:xfrm>
            <a:off x="2656330" y="442819"/>
            <a:ext cx="797000" cy="277662"/>
          </a:xfrm>
          <a:prstGeom prst="rect">
            <a:avLst/>
          </a:prstGeom>
          <a:noFill/>
          <a:ln>
            <a:noFill/>
          </a:ln>
        </p:spPr>
      </p:pic>
      <p:pic>
        <p:nvPicPr>
          <p:cNvPr id="27" name="Google Shape;260;p41">
            <a:extLst>
              <a:ext uri="{FF2B5EF4-FFF2-40B4-BE49-F238E27FC236}">
                <a16:creationId xmlns:a16="http://schemas.microsoft.com/office/drawing/2014/main" id="{5AEF4053-B04E-32A5-ED18-9FBE225E9E4F}"/>
              </a:ext>
            </a:extLst>
          </p:cNvPr>
          <p:cNvPicPr preferRelativeResize="0"/>
          <p:nvPr/>
        </p:nvPicPr>
        <p:blipFill>
          <a:blip r:embed="rId4">
            <a:alphaModFix/>
          </a:blip>
          <a:stretch>
            <a:fillRect/>
          </a:stretch>
        </p:blipFill>
        <p:spPr>
          <a:xfrm rot="308572">
            <a:off x="1296819" y="2588940"/>
            <a:ext cx="797000" cy="277662"/>
          </a:xfrm>
          <a:prstGeom prst="rect">
            <a:avLst/>
          </a:prstGeom>
          <a:noFill/>
          <a:ln>
            <a:noFill/>
          </a:ln>
        </p:spPr>
      </p:pic>
      <p:pic>
        <p:nvPicPr>
          <p:cNvPr id="28" name="Google Shape;260;p41">
            <a:extLst>
              <a:ext uri="{FF2B5EF4-FFF2-40B4-BE49-F238E27FC236}">
                <a16:creationId xmlns:a16="http://schemas.microsoft.com/office/drawing/2014/main" id="{C4FB4D49-B767-1EF4-E13D-461B8F81983D}"/>
              </a:ext>
            </a:extLst>
          </p:cNvPr>
          <p:cNvPicPr preferRelativeResize="0"/>
          <p:nvPr/>
        </p:nvPicPr>
        <p:blipFill>
          <a:blip r:embed="rId4">
            <a:alphaModFix/>
          </a:blip>
          <a:stretch>
            <a:fillRect/>
          </a:stretch>
        </p:blipFill>
        <p:spPr>
          <a:xfrm>
            <a:off x="6227133" y="345094"/>
            <a:ext cx="797000" cy="277662"/>
          </a:xfrm>
          <a:prstGeom prst="rect">
            <a:avLst/>
          </a:prstGeom>
          <a:noFill/>
          <a:ln>
            <a:noFill/>
          </a:ln>
        </p:spPr>
      </p:pic>
      <p:pic>
        <p:nvPicPr>
          <p:cNvPr id="2050" name="Picture 2" descr="La conciencia moral es esa voz interior que nos obliga a actuar de una forma y también nos dice si son correctas o no nuestras acciones.">
            <a:extLst>
              <a:ext uri="{FF2B5EF4-FFF2-40B4-BE49-F238E27FC236}">
                <a16:creationId xmlns:a16="http://schemas.microsoft.com/office/drawing/2014/main" id="{DF9255B7-3918-76AB-15CD-C5AD73F3D7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86157">
            <a:off x="842959" y="756769"/>
            <a:ext cx="1216870" cy="15873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tholic.net - ¿Cuál conciencia moral?">
            <a:extLst>
              <a:ext uri="{FF2B5EF4-FFF2-40B4-BE49-F238E27FC236}">
                <a16:creationId xmlns:a16="http://schemas.microsoft.com/office/drawing/2014/main" id="{42342304-1A6F-F2AB-74CF-2415C6625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8171" y="686127"/>
            <a:ext cx="1202951" cy="15952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13,577 Moralidad Imágenes y Fotos - 123RF">
            <a:extLst>
              <a:ext uri="{FF2B5EF4-FFF2-40B4-BE49-F238E27FC236}">
                <a16:creationId xmlns:a16="http://schemas.microsoft.com/office/drawing/2014/main" id="{2656D12E-898B-908C-E566-1F36494D56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0000"/>
          <a:stretch/>
        </p:blipFill>
        <p:spPr bwMode="auto">
          <a:xfrm rot="21292282">
            <a:off x="4261774" y="635300"/>
            <a:ext cx="1135455" cy="1473568"/>
          </a:xfrm>
          <a:prstGeom prst="rect">
            <a:avLst/>
          </a:prstGeom>
          <a:noFill/>
          <a:extLst>
            <a:ext uri="{909E8E84-426E-40DD-AFC4-6F175D3DCCD1}">
              <a14:hiddenFill xmlns:a14="http://schemas.microsoft.com/office/drawing/2010/main">
                <a:solidFill>
                  <a:srgbClr val="FFFFFF"/>
                </a:solidFill>
              </a14:hiddenFill>
            </a:ext>
          </a:extLst>
        </p:spPr>
      </p:pic>
      <p:pic>
        <p:nvPicPr>
          <p:cNvPr id="29" name="Google Shape;260;p41">
            <a:extLst>
              <a:ext uri="{FF2B5EF4-FFF2-40B4-BE49-F238E27FC236}">
                <a16:creationId xmlns:a16="http://schemas.microsoft.com/office/drawing/2014/main" id="{499C3825-F75B-9C48-40A4-A47ECBEC4E35}"/>
              </a:ext>
            </a:extLst>
          </p:cNvPr>
          <p:cNvPicPr preferRelativeResize="0"/>
          <p:nvPr/>
        </p:nvPicPr>
        <p:blipFill>
          <a:blip r:embed="rId4">
            <a:alphaModFix/>
          </a:blip>
          <a:stretch>
            <a:fillRect/>
          </a:stretch>
        </p:blipFill>
        <p:spPr>
          <a:xfrm>
            <a:off x="4694885" y="2465731"/>
            <a:ext cx="797000" cy="277662"/>
          </a:xfrm>
          <a:prstGeom prst="rect">
            <a:avLst/>
          </a:prstGeom>
          <a:noFill/>
          <a:ln>
            <a:noFill/>
          </a:ln>
        </p:spPr>
      </p:pic>
      <p:pic>
        <p:nvPicPr>
          <p:cNvPr id="34" name="Picture 8" descr="13,577 Moralidad Imágenes y Fotos - 123RF">
            <a:extLst>
              <a:ext uri="{FF2B5EF4-FFF2-40B4-BE49-F238E27FC236}">
                <a16:creationId xmlns:a16="http://schemas.microsoft.com/office/drawing/2014/main" id="{84FAF890-D9A6-19A6-F555-9E9FC4BAE8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473" r="-10399"/>
          <a:stretch/>
        </p:blipFill>
        <p:spPr bwMode="auto">
          <a:xfrm rot="21349253">
            <a:off x="6059585" y="629276"/>
            <a:ext cx="1360858" cy="147356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efinición de Moral - Qué es y Concepto">
            <a:extLst>
              <a:ext uri="{FF2B5EF4-FFF2-40B4-BE49-F238E27FC236}">
                <a16:creationId xmlns:a16="http://schemas.microsoft.com/office/drawing/2014/main" id="{6065DD68-5BA6-27AD-54A5-DAAC5B7802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29330">
            <a:off x="4345541" y="2772053"/>
            <a:ext cx="1205787" cy="144854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 Conciencia Moral » Definición, Desarrollo y Ejemplos">
            <a:extLst>
              <a:ext uri="{FF2B5EF4-FFF2-40B4-BE49-F238E27FC236}">
                <a16:creationId xmlns:a16="http://schemas.microsoft.com/office/drawing/2014/main" id="{03FC95DE-5D14-54CF-D26E-F93953265F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306663">
            <a:off x="6233638" y="2644812"/>
            <a:ext cx="1012752" cy="15968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5ABC2480-FFB7-DAF5-8B3C-E8B31931B8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93230">
            <a:off x="1170505" y="2965821"/>
            <a:ext cx="2595076" cy="14874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p:cTn id="7" dur="1000" fill="hold"/>
                                        <p:tgtEl>
                                          <p:spTgt spid="219"/>
                                        </p:tgtEl>
                                        <p:attrNameLst>
                                          <p:attrName>ppt_w</p:attrName>
                                        </p:attrNameLst>
                                      </p:cBhvr>
                                      <p:tavLst>
                                        <p:tav tm="0">
                                          <p:val>
                                            <p:fltVal val="0"/>
                                          </p:val>
                                        </p:tav>
                                        <p:tav tm="100000">
                                          <p:val>
                                            <p:strVal val="#ppt_w"/>
                                          </p:val>
                                        </p:tav>
                                      </p:tavLst>
                                    </p:anim>
                                    <p:anim calcmode="lin" valueType="num">
                                      <p:cBhvr>
                                        <p:cTn id="8" dur="1000" fill="hold"/>
                                        <p:tgtEl>
                                          <p:spTgt spid="219"/>
                                        </p:tgtEl>
                                        <p:attrNameLst>
                                          <p:attrName>ppt_h</p:attrName>
                                        </p:attrNameLst>
                                      </p:cBhvr>
                                      <p:tavLst>
                                        <p:tav tm="0">
                                          <p:val>
                                            <p:fltVal val="0"/>
                                          </p:val>
                                        </p:tav>
                                        <p:tav tm="100000">
                                          <p:val>
                                            <p:strVal val="#ppt_h"/>
                                          </p:val>
                                        </p:tav>
                                      </p:tavLst>
                                    </p:anim>
                                    <p:anim calcmode="lin" valueType="num">
                                      <p:cBhvr>
                                        <p:cTn id="9" dur="1000" fill="hold"/>
                                        <p:tgtEl>
                                          <p:spTgt spid="219"/>
                                        </p:tgtEl>
                                        <p:attrNameLst>
                                          <p:attrName>style.rotation</p:attrName>
                                        </p:attrNameLst>
                                      </p:cBhvr>
                                      <p:tavLst>
                                        <p:tav tm="0">
                                          <p:val>
                                            <p:fltVal val="90"/>
                                          </p:val>
                                        </p:tav>
                                        <p:tav tm="100000">
                                          <p:val>
                                            <p:fltVal val="0"/>
                                          </p:val>
                                        </p:tav>
                                      </p:tavLst>
                                    </p:anim>
                                    <p:animEffect transition="in" filter="fade">
                                      <p:cBhvr>
                                        <p:cTn id="10" dur="1000"/>
                                        <p:tgtEl>
                                          <p:spTgt spid="219"/>
                                        </p:tgtEl>
                                      </p:cBhvr>
                                    </p:animEffect>
                                  </p:childTnLst>
                                </p:cTn>
                              </p:par>
                              <p:par>
                                <p:cTn id="11" presetID="3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90"/>
                                          </p:val>
                                        </p:tav>
                                        <p:tav tm="100000">
                                          <p:val>
                                            <p:fltVal val="0"/>
                                          </p:val>
                                        </p:tav>
                                      </p:tavLst>
                                    </p:anim>
                                    <p:animEffect transition="in" filter="fade">
                                      <p:cBhvr>
                                        <p:cTn id="16" dur="1000"/>
                                        <p:tgtEl>
                                          <p:spTgt spid="14"/>
                                        </p:tgtEl>
                                      </p:cBhvr>
                                    </p:animEffect>
                                  </p:childTnLst>
                                </p:cTn>
                              </p:par>
                              <p:par>
                                <p:cTn id="17" presetID="3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90"/>
                                          </p:val>
                                        </p:tav>
                                        <p:tav tm="100000">
                                          <p:val>
                                            <p:fltVal val="0"/>
                                          </p:val>
                                        </p:tav>
                                      </p:tavLst>
                                    </p:anim>
                                    <p:animEffect transition="in" filter="fade">
                                      <p:cBhvr>
                                        <p:cTn id="22" dur="1000"/>
                                        <p:tgtEl>
                                          <p:spTgt spid="15"/>
                                        </p:tgtEl>
                                      </p:cBhvr>
                                    </p:animEffect>
                                  </p:childTnLst>
                                </p:cTn>
                              </p:par>
                              <p:par>
                                <p:cTn id="23" presetID="3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style.rotation</p:attrName>
                                        </p:attrNameLst>
                                      </p:cBhvr>
                                      <p:tavLst>
                                        <p:tav tm="0">
                                          <p:val>
                                            <p:fltVal val="90"/>
                                          </p:val>
                                        </p:tav>
                                        <p:tav tm="100000">
                                          <p:val>
                                            <p:fltVal val="0"/>
                                          </p:val>
                                        </p:tav>
                                      </p:tavLst>
                                    </p:anim>
                                    <p:animEffect transition="in" filter="fade">
                                      <p:cBhvr>
                                        <p:cTn id="28" dur="1000"/>
                                        <p:tgtEl>
                                          <p:spTgt spid="16"/>
                                        </p:tgtEl>
                                      </p:cBhvr>
                                    </p:animEffect>
                                  </p:childTnLst>
                                </p:cTn>
                              </p:par>
                              <p:par>
                                <p:cTn id="29" presetID="3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style.rotation</p:attrName>
                                        </p:attrNameLst>
                                      </p:cBhvr>
                                      <p:tavLst>
                                        <p:tav tm="0">
                                          <p:val>
                                            <p:fltVal val="90"/>
                                          </p:val>
                                        </p:tav>
                                        <p:tav tm="100000">
                                          <p:val>
                                            <p:fltVal val="0"/>
                                          </p:val>
                                        </p:tav>
                                      </p:tavLst>
                                    </p:anim>
                                    <p:animEffect transition="in" filter="fade">
                                      <p:cBhvr>
                                        <p:cTn id="34" dur="1000"/>
                                        <p:tgtEl>
                                          <p:spTgt spid="17"/>
                                        </p:tgtEl>
                                      </p:cBhvr>
                                    </p:animEffect>
                                  </p:childTnLst>
                                </p:cTn>
                              </p:par>
                              <p:par>
                                <p:cTn id="35" presetID="3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1000" fill="hold"/>
                                        <p:tgtEl>
                                          <p:spTgt spid="19"/>
                                        </p:tgtEl>
                                        <p:attrNameLst>
                                          <p:attrName>ppt_w</p:attrName>
                                        </p:attrNameLst>
                                      </p:cBhvr>
                                      <p:tavLst>
                                        <p:tav tm="0">
                                          <p:val>
                                            <p:fltVal val="0"/>
                                          </p:val>
                                        </p:tav>
                                        <p:tav tm="100000">
                                          <p:val>
                                            <p:strVal val="#ppt_w"/>
                                          </p:val>
                                        </p:tav>
                                      </p:tavLst>
                                    </p:anim>
                                    <p:anim calcmode="lin" valueType="num">
                                      <p:cBhvr>
                                        <p:cTn id="38" dur="1000" fill="hold"/>
                                        <p:tgtEl>
                                          <p:spTgt spid="19"/>
                                        </p:tgtEl>
                                        <p:attrNameLst>
                                          <p:attrName>ppt_h</p:attrName>
                                        </p:attrNameLst>
                                      </p:cBhvr>
                                      <p:tavLst>
                                        <p:tav tm="0">
                                          <p:val>
                                            <p:fltVal val="0"/>
                                          </p:val>
                                        </p:tav>
                                        <p:tav tm="100000">
                                          <p:val>
                                            <p:strVal val="#ppt_h"/>
                                          </p:val>
                                        </p:tav>
                                      </p:tavLst>
                                    </p:anim>
                                    <p:anim calcmode="lin" valueType="num">
                                      <p:cBhvr>
                                        <p:cTn id="39" dur="1000" fill="hold"/>
                                        <p:tgtEl>
                                          <p:spTgt spid="19"/>
                                        </p:tgtEl>
                                        <p:attrNameLst>
                                          <p:attrName>style.rotation</p:attrName>
                                        </p:attrNameLst>
                                      </p:cBhvr>
                                      <p:tavLst>
                                        <p:tav tm="0">
                                          <p:val>
                                            <p:fltVal val="90"/>
                                          </p:val>
                                        </p:tav>
                                        <p:tav tm="100000">
                                          <p:val>
                                            <p:fltVal val="0"/>
                                          </p:val>
                                        </p:tav>
                                      </p:tavLst>
                                    </p:anim>
                                    <p:animEffect transition="in" filter="fade">
                                      <p:cBhvr>
                                        <p:cTn id="40" dur="1000"/>
                                        <p:tgtEl>
                                          <p:spTgt spid="19"/>
                                        </p:tgtEl>
                                      </p:cBhvr>
                                    </p:animEffect>
                                  </p:childTnLst>
                                </p:cTn>
                              </p:par>
                              <p:par>
                                <p:cTn id="41" presetID="3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par>
                                <p:cTn id="47" presetID="3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1000" fill="hold"/>
                                        <p:tgtEl>
                                          <p:spTgt spid="21"/>
                                        </p:tgtEl>
                                        <p:attrNameLst>
                                          <p:attrName>ppt_w</p:attrName>
                                        </p:attrNameLst>
                                      </p:cBhvr>
                                      <p:tavLst>
                                        <p:tav tm="0">
                                          <p:val>
                                            <p:fltVal val="0"/>
                                          </p:val>
                                        </p:tav>
                                        <p:tav tm="100000">
                                          <p:val>
                                            <p:strVal val="#ppt_w"/>
                                          </p:val>
                                        </p:tav>
                                      </p:tavLst>
                                    </p:anim>
                                    <p:anim calcmode="lin" valueType="num">
                                      <p:cBhvr>
                                        <p:cTn id="50" dur="1000" fill="hold"/>
                                        <p:tgtEl>
                                          <p:spTgt spid="21"/>
                                        </p:tgtEl>
                                        <p:attrNameLst>
                                          <p:attrName>ppt_h</p:attrName>
                                        </p:attrNameLst>
                                      </p:cBhvr>
                                      <p:tavLst>
                                        <p:tav tm="0">
                                          <p:val>
                                            <p:fltVal val="0"/>
                                          </p:val>
                                        </p:tav>
                                        <p:tav tm="100000">
                                          <p:val>
                                            <p:strVal val="#ppt_h"/>
                                          </p:val>
                                        </p:tav>
                                      </p:tavLst>
                                    </p:anim>
                                    <p:anim calcmode="lin" valueType="num">
                                      <p:cBhvr>
                                        <p:cTn id="51" dur="1000" fill="hold"/>
                                        <p:tgtEl>
                                          <p:spTgt spid="21"/>
                                        </p:tgtEl>
                                        <p:attrNameLst>
                                          <p:attrName>style.rotation</p:attrName>
                                        </p:attrNameLst>
                                      </p:cBhvr>
                                      <p:tavLst>
                                        <p:tav tm="0">
                                          <p:val>
                                            <p:fltVal val="90"/>
                                          </p:val>
                                        </p:tav>
                                        <p:tav tm="100000">
                                          <p:val>
                                            <p:fltVal val="0"/>
                                          </p:val>
                                        </p:tav>
                                      </p:tavLst>
                                    </p:anim>
                                    <p:animEffect transition="in" filter="fade">
                                      <p:cBhvr>
                                        <p:cTn id="52" dur="1000"/>
                                        <p:tgtEl>
                                          <p:spTgt spid="21"/>
                                        </p:tgtEl>
                                      </p:cBhvr>
                                    </p:animEffect>
                                  </p:childTnLst>
                                </p:cTn>
                              </p:par>
                              <p:par>
                                <p:cTn id="53" presetID="3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1000" fill="hold"/>
                                        <p:tgtEl>
                                          <p:spTgt spid="23"/>
                                        </p:tgtEl>
                                        <p:attrNameLst>
                                          <p:attrName>ppt_w</p:attrName>
                                        </p:attrNameLst>
                                      </p:cBhvr>
                                      <p:tavLst>
                                        <p:tav tm="0">
                                          <p:val>
                                            <p:fltVal val="0"/>
                                          </p:val>
                                        </p:tav>
                                        <p:tav tm="100000">
                                          <p:val>
                                            <p:strVal val="#ppt_w"/>
                                          </p:val>
                                        </p:tav>
                                      </p:tavLst>
                                    </p:anim>
                                    <p:anim calcmode="lin" valueType="num">
                                      <p:cBhvr>
                                        <p:cTn id="56" dur="1000" fill="hold"/>
                                        <p:tgtEl>
                                          <p:spTgt spid="23"/>
                                        </p:tgtEl>
                                        <p:attrNameLst>
                                          <p:attrName>ppt_h</p:attrName>
                                        </p:attrNameLst>
                                      </p:cBhvr>
                                      <p:tavLst>
                                        <p:tav tm="0">
                                          <p:val>
                                            <p:fltVal val="0"/>
                                          </p:val>
                                        </p:tav>
                                        <p:tav tm="100000">
                                          <p:val>
                                            <p:strVal val="#ppt_h"/>
                                          </p:val>
                                        </p:tav>
                                      </p:tavLst>
                                    </p:anim>
                                    <p:anim calcmode="lin" valueType="num">
                                      <p:cBhvr>
                                        <p:cTn id="57" dur="1000" fill="hold"/>
                                        <p:tgtEl>
                                          <p:spTgt spid="23"/>
                                        </p:tgtEl>
                                        <p:attrNameLst>
                                          <p:attrName>style.rotation</p:attrName>
                                        </p:attrNameLst>
                                      </p:cBhvr>
                                      <p:tavLst>
                                        <p:tav tm="0">
                                          <p:val>
                                            <p:fltVal val="90"/>
                                          </p:val>
                                        </p:tav>
                                        <p:tav tm="100000">
                                          <p:val>
                                            <p:fltVal val="0"/>
                                          </p:val>
                                        </p:tav>
                                      </p:tavLst>
                                    </p:anim>
                                    <p:animEffect transition="in" filter="fade">
                                      <p:cBhvr>
                                        <p:cTn id="58" dur="1000"/>
                                        <p:tgtEl>
                                          <p:spTgt spid="23"/>
                                        </p:tgtEl>
                                      </p:cBhvr>
                                    </p:animEffect>
                                  </p:childTnLst>
                                </p:cTn>
                              </p:par>
                              <p:par>
                                <p:cTn id="59" presetID="3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1000" fill="hold"/>
                                        <p:tgtEl>
                                          <p:spTgt spid="24"/>
                                        </p:tgtEl>
                                        <p:attrNameLst>
                                          <p:attrName>ppt_w</p:attrName>
                                        </p:attrNameLst>
                                      </p:cBhvr>
                                      <p:tavLst>
                                        <p:tav tm="0">
                                          <p:val>
                                            <p:fltVal val="0"/>
                                          </p:val>
                                        </p:tav>
                                        <p:tav tm="100000">
                                          <p:val>
                                            <p:strVal val="#ppt_w"/>
                                          </p:val>
                                        </p:tav>
                                      </p:tavLst>
                                    </p:anim>
                                    <p:anim calcmode="lin" valueType="num">
                                      <p:cBhvr>
                                        <p:cTn id="62" dur="1000" fill="hold"/>
                                        <p:tgtEl>
                                          <p:spTgt spid="24"/>
                                        </p:tgtEl>
                                        <p:attrNameLst>
                                          <p:attrName>ppt_h</p:attrName>
                                        </p:attrNameLst>
                                      </p:cBhvr>
                                      <p:tavLst>
                                        <p:tav tm="0">
                                          <p:val>
                                            <p:fltVal val="0"/>
                                          </p:val>
                                        </p:tav>
                                        <p:tav tm="100000">
                                          <p:val>
                                            <p:strVal val="#ppt_h"/>
                                          </p:val>
                                        </p:tav>
                                      </p:tavLst>
                                    </p:anim>
                                    <p:anim calcmode="lin" valueType="num">
                                      <p:cBhvr>
                                        <p:cTn id="63" dur="1000" fill="hold"/>
                                        <p:tgtEl>
                                          <p:spTgt spid="24"/>
                                        </p:tgtEl>
                                        <p:attrNameLst>
                                          <p:attrName>style.rotation</p:attrName>
                                        </p:attrNameLst>
                                      </p:cBhvr>
                                      <p:tavLst>
                                        <p:tav tm="0">
                                          <p:val>
                                            <p:fltVal val="90"/>
                                          </p:val>
                                        </p:tav>
                                        <p:tav tm="100000">
                                          <p:val>
                                            <p:fltVal val="0"/>
                                          </p:val>
                                        </p:tav>
                                      </p:tavLst>
                                    </p:anim>
                                    <p:animEffect transition="in" filter="fade">
                                      <p:cBhvr>
                                        <p:cTn id="64" dur="1000"/>
                                        <p:tgtEl>
                                          <p:spTgt spid="24"/>
                                        </p:tgtEl>
                                      </p:cBhvr>
                                    </p:animEffect>
                                  </p:childTnLst>
                                </p:cTn>
                              </p:par>
                              <p:par>
                                <p:cTn id="65" presetID="3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1000" fill="hold"/>
                                        <p:tgtEl>
                                          <p:spTgt spid="25"/>
                                        </p:tgtEl>
                                        <p:attrNameLst>
                                          <p:attrName>ppt_w</p:attrName>
                                        </p:attrNameLst>
                                      </p:cBhvr>
                                      <p:tavLst>
                                        <p:tav tm="0">
                                          <p:val>
                                            <p:fltVal val="0"/>
                                          </p:val>
                                        </p:tav>
                                        <p:tav tm="100000">
                                          <p:val>
                                            <p:strVal val="#ppt_w"/>
                                          </p:val>
                                        </p:tav>
                                      </p:tavLst>
                                    </p:anim>
                                    <p:anim calcmode="lin" valueType="num">
                                      <p:cBhvr>
                                        <p:cTn id="68" dur="1000" fill="hold"/>
                                        <p:tgtEl>
                                          <p:spTgt spid="25"/>
                                        </p:tgtEl>
                                        <p:attrNameLst>
                                          <p:attrName>ppt_h</p:attrName>
                                        </p:attrNameLst>
                                      </p:cBhvr>
                                      <p:tavLst>
                                        <p:tav tm="0">
                                          <p:val>
                                            <p:fltVal val="0"/>
                                          </p:val>
                                        </p:tav>
                                        <p:tav tm="100000">
                                          <p:val>
                                            <p:strVal val="#ppt_h"/>
                                          </p:val>
                                        </p:tav>
                                      </p:tavLst>
                                    </p:anim>
                                    <p:anim calcmode="lin" valueType="num">
                                      <p:cBhvr>
                                        <p:cTn id="69" dur="1000" fill="hold"/>
                                        <p:tgtEl>
                                          <p:spTgt spid="25"/>
                                        </p:tgtEl>
                                        <p:attrNameLst>
                                          <p:attrName>style.rotation</p:attrName>
                                        </p:attrNameLst>
                                      </p:cBhvr>
                                      <p:tavLst>
                                        <p:tav tm="0">
                                          <p:val>
                                            <p:fltVal val="90"/>
                                          </p:val>
                                        </p:tav>
                                        <p:tav tm="100000">
                                          <p:val>
                                            <p:fltVal val="0"/>
                                          </p:val>
                                        </p:tav>
                                      </p:tavLst>
                                    </p:anim>
                                    <p:animEffect transition="in" filter="fade">
                                      <p:cBhvr>
                                        <p:cTn id="70" dur="1000"/>
                                        <p:tgtEl>
                                          <p:spTgt spid="25"/>
                                        </p:tgtEl>
                                      </p:cBhvr>
                                    </p:animEffect>
                                  </p:childTnLst>
                                </p:cTn>
                              </p:par>
                              <p:par>
                                <p:cTn id="71" presetID="31"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p:cTn id="73" dur="1000" fill="hold"/>
                                        <p:tgtEl>
                                          <p:spTgt spid="27"/>
                                        </p:tgtEl>
                                        <p:attrNameLst>
                                          <p:attrName>ppt_w</p:attrName>
                                        </p:attrNameLst>
                                      </p:cBhvr>
                                      <p:tavLst>
                                        <p:tav tm="0">
                                          <p:val>
                                            <p:fltVal val="0"/>
                                          </p:val>
                                        </p:tav>
                                        <p:tav tm="100000">
                                          <p:val>
                                            <p:strVal val="#ppt_w"/>
                                          </p:val>
                                        </p:tav>
                                      </p:tavLst>
                                    </p:anim>
                                    <p:anim calcmode="lin" valueType="num">
                                      <p:cBhvr>
                                        <p:cTn id="74" dur="1000" fill="hold"/>
                                        <p:tgtEl>
                                          <p:spTgt spid="27"/>
                                        </p:tgtEl>
                                        <p:attrNameLst>
                                          <p:attrName>ppt_h</p:attrName>
                                        </p:attrNameLst>
                                      </p:cBhvr>
                                      <p:tavLst>
                                        <p:tav tm="0">
                                          <p:val>
                                            <p:fltVal val="0"/>
                                          </p:val>
                                        </p:tav>
                                        <p:tav tm="100000">
                                          <p:val>
                                            <p:strVal val="#ppt_h"/>
                                          </p:val>
                                        </p:tav>
                                      </p:tavLst>
                                    </p:anim>
                                    <p:anim calcmode="lin" valueType="num">
                                      <p:cBhvr>
                                        <p:cTn id="75" dur="1000" fill="hold"/>
                                        <p:tgtEl>
                                          <p:spTgt spid="27"/>
                                        </p:tgtEl>
                                        <p:attrNameLst>
                                          <p:attrName>style.rotation</p:attrName>
                                        </p:attrNameLst>
                                      </p:cBhvr>
                                      <p:tavLst>
                                        <p:tav tm="0">
                                          <p:val>
                                            <p:fltVal val="90"/>
                                          </p:val>
                                        </p:tav>
                                        <p:tav tm="100000">
                                          <p:val>
                                            <p:fltVal val="0"/>
                                          </p:val>
                                        </p:tav>
                                      </p:tavLst>
                                    </p:anim>
                                    <p:animEffect transition="in" filter="fade">
                                      <p:cBhvr>
                                        <p:cTn id="76" dur="1000"/>
                                        <p:tgtEl>
                                          <p:spTgt spid="27"/>
                                        </p:tgtEl>
                                      </p:cBhvr>
                                    </p:animEffect>
                                  </p:childTnLst>
                                </p:cTn>
                              </p:par>
                              <p:par>
                                <p:cTn id="77" presetID="3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000" fill="hold"/>
                                        <p:tgtEl>
                                          <p:spTgt spid="28"/>
                                        </p:tgtEl>
                                        <p:attrNameLst>
                                          <p:attrName>ppt_w</p:attrName>
                                        </p:attrNameLst>
                                      </p:cBhvr>
                                      <p:tavLst>
                                        <p:tav tm="0">
                                          <p:val>
                                            <p:fltVal val="0"/>
                                          </p:val>
                                        </p:tav>
                                        <p:tav tm="100000">
                                          <p:val>
                                            <p:strVal val="#ppt_w"/>
                                          </p:val>
                                        </p:tav>
                                      </p:tavLst>
                                    </p:anim>
                                    <p:anim calcmode="lin" valueType="num">
                                      <p:cBhvr>
                                        <p:cTn id="80" dur="1000" fill="hold"/>
                                        <p:tgtEl>
                                          <p:spTgt spid="28"/>
                                        </p:tgtEl>
                                        <p:attrNameLst>
                                          <p:attrName>ppt_h</p:attrName>
                                        </p:attrNameLst>
                                      </p:cBhvr>
                                      <p:tavLst>
                                        <p:tav tm="0">
                                          <p:val>
                                            <p:fltVal val="0"/>
                                          </p:val>
                                        </p:tav>
                                        <p:tav tm="100000">
                                          <p:val>
                                            <p:strVal val="#ppt_h"/>
                                          </p:val>
                                        </p:tav>
                                      </p:tavLst>
                                    </p:anim>
                                    <p:anim calcmode="lin" valueType="num">
                                      <p:cBhvr>
                                        <p:cTn id="81" dur="1000" fill="hold"/>
                                        <p:tgtEl>
                                          <p:spTgt spid="28"/>
                                        </p:tgtEl>
                                        <p:attrNameLst>
                                          <p:attrName>style.rotation</p:attrName>
                                        </p:attrNameLst>
                                      </p:cBhvr>
                                      <p:tavLst>
                                        <p:tav tm="0">
                                          <p:val>
                                            <p:fltVal val="90"/>
                                          </p:val>
                                        </p:tav>
                                        <p:tav tm="100000">
                                          <p:val>
                                            <p:fltVal val="0"/>
                                          </p:val>
                                        </p:tav>
                                      </p:tavLst>
                                    </p:anim>
                                    <p:animEffect transition="in" filter="fade">
                                      <p:cBhvr>
                                        <p:cTn id="82" dur="1000"/>
                                        <p:tgtEl>
                                          <p:spTgt spid="28"/>
                                        </p:tgtEl>
                                      </p:cBhvr>
                                    </p:animEffect>
                                  </p:childTnLst>
                                </p:cTn>
                              </p:par>
                              <p:par>
                                <p:cTn id="83" presetID="31" presetClass="entr" presetSubtype="0" fill="hold" nodeType="withEffect">
                                  <p:stCondLst>
                                    <p:cond delay="0"/>
                                  </p:stCondLst>
                                  <p:childTnLst>
                                    <p:set>
                                      <p:cBhvr>
                                        <p:cTn id="84" dur="1" fill="hold">
                                          <p:stCondLst>
                                            <p:cond delay="0"/>
                                          </p:stCondLst>
                                        </p:cTn>
                                        <p:tgtEl>
                                          <p:spTgt spid="2050"/>
                                        </p:tgtEl>
                                        <p:attrNameLst>
                                          <p:attrName>style.visibility</p:attrName>
                                        </p:attrNameLst>
                                      </p:cBhvr>
                                      <p:to>
                                        <p:strVal val="visible"/>
                                      </p:to>
                                    </p:set>
                                    <p:anim calcmode="lin" valueType="num">
                                      <p:cBhvr>
                                        <p:cTn id="85" dur="1000" fill="hold"/>
                                        <p:tgtEl>
                                          <p:spTgt spid="2050"/>
                                        </p:tgtEl>
                                        <p:attrNameLst>
                                          <p:attrName>ppt_w</p:attrName>
                                        </p:attrNameLst>
                                      </p:cBhvr>
                                      <p:tavLst>
                                        <p:tav tm="0">
                                          <p:val>
                                            <p:fltVal val="0"/>
                                          </p:val>
                                        </p:tav>
                                        <p:tav tm="100000">
                                          <p:val>
                                            <p:strVal val="#ppt_w"/>
                                          </p:val>
                                        </p:tav>
                                      </p:tavLst>
                                    </p:anim>
                                    <p:anim calcmode="lin" valueType="num">
                                      <p:cBhvr>
                                        <p:cTn id="86" dur="1000" fill="hold"/>
                                        <p:tgtEl>
                                          <p:spTgt spid="2050"/>
                                        </p:tgtEl>
                                        <p:attrNameLst>
                                          <p:attrName>ppt_h</p:attrName>
                                        </p:attrNameLst>
                                      </p:cBhvr>
                                      <p:tavLst>
                                        <p:tav tm="0">
                                          <p:val>
                                            <p:fltVal val="0"/>
                                          </p:val>
                                        </p:tav>
                                        <p:tav tm="100000">
                                          <p:val>
                                            <p:strVal val="#ppt_h"/>
                                          </p:val>
                                        </p:tav>
                                      </p:tavLst>
                                    </p:anim>
                                    <p:anim calcmode="lin" valueType="num">
                                      <p:cBhvr>
                                        <p:cTn id="87" dur="1000" fill="hold"/>
                                        <p:tgtEl>
                                          <p:spTgt spid="2050"/>
                                        </p:tgtEl>
                                        <p:attrNameLst>
                                          <p:attrName>style.rotation</p:attrName>
                                        </p:attrNameLst>
                                      </p:cBhvr>
                                      <p:tavLst>
                                        <p:tav tm="0">
                                          <p:val>
                                            <p:fltVal val="90"/>
                                          </p:val>
                                        </p:tav>
                                        <p:tav tm="100000">
                                          <p:val>
                                            <p:fltVal val="0"/>
                                          </p:val>
                                        </p:tav>
                                      </p:tavLst>
                                    </p:anim>
                                    <p:animEffect transition="in" filter="fade">
                                      <p:cBhvr>
                                        <p:cTn id="88" dur="1000"/>
                                        <p:tgtEl>
                                          <p:spTgt spid="2050"/>
                                        </p:tgtEl>
                                      </p:cBhvr>
                                    </p:animEffect>
                                  </p:childTnLst>
                                </p:cTn>
                              </p:par>
                              <p:par>
                                <p:cTn id="89" presetID="31" presetClass="entr" presetSubtype="0" fill="hold" nodeType="withEffect">
                                  <p:stCondLst>
                                    <p:cond delay="0"/>
                                  </p:stCondLst>
                                  <p:childTnLst>
                                    <p:set>
                                      <p:cBhvr>
                                        <p:cTn id="90" dur="1" fill="hold">
                                          <p:stCondLst>
                                            <p:cond delay="0"/>
                                          </p:stCondLst>
                                        </p:cTn>
                                        <p:tgtEl>
                                          <p:spTgt spid="2052"/>
                                        </p:tgtEl>
                                        <p:attrNameLst>
                                          <p:attrName>style.visibility</p:attrName>
                                        </p:attrNameLst>
                                      </p:cBhvr>
                                      <p:to>
                                        <p:strVal val="visible"/>
                                      </p:to>
                                    </p:set>
                                    <p:anim calcmode="lin" valueType="num">
                                      <p:cBhvr>
                                        <p:cTn id="91" dur="1000" fill="hold"/>
                                        <p:tgtEl>
                                          <p:spTgt spid="2052"/>
                                        </p:tgtEl>
                                        <p:attrNameLst>
                                          <p:attrName>ppt_w</p:attrName>
                                        </p:attrNameLst>
                                      </p:cBhvr>
                                      <p:tavLst>
                                        <p:tav tm="0">
                                          <p:val>
                                            <p:fltVal val="0"/>
                                          </p:val>
                                        </p:tav>
                                        <p:tav tm="100000">
                                          <p:val>
                                            <p:strVal val="#ppt_w"/>
                                          </p:val>
                                        </p:tav>
                                      </p:tavLst>
                                    </p:anim>
                                    <p:anim calcmode="lin" valueType="num">
                                      <p:cBhvr>
                                        <p:cTn id="92" dur="1000" fill="hold"/>
                                        <p:tgtEl>
                                          <p:spTgt spid="2052"/>
                                        </p:tgtEl>
                                        <p:attrNameLst>
                                          <p:attrName>ppt_h</p:attrName>
                                        </p:attrNameLst>
                                      </p:cBhvr>
                                      <p:tavLst>
                                        <p:tav tm="0">
                                          <p:val>
                                            <p:fltVal val="0"/>
                                          </p:val>
                                        </p:tav>
                                        <p:tav tm="100000">
                                          <p:val>
                                            <p:strVal val="#ppt_h"/>
                                          </p:val>
                                        </p:tav>
                                      </p:tavLst>
                                    </p:anim>
                                    <p:anim calcmode="lin" valueType="num">
                                      <p:cBhvr>
                                        <p:cTn id="93" dur="1000" fill="hold"/>
                                        <p:tgtEl>
                                          <p:spTgt spid="2052"/>
                                        </p:tgtEl>
                                        <p:attrNameLst>
                                          <p:attrName>style.rotation</p:attrName>
                                        </p:attrNameLst>
                                      </p:cBhvr>
                                      <p:tavLst>
                                        <p:tav tm="0">
                                          <p:val>
                                            <p:fltVal val="90"/>
                                          </p:val>
                                        </p:tav>
                                        <p:tav tm="100000">
                                          <p:val>
                                            <p:fltVal val="0"/>
                                          </p:val>
                                        </p:tav>
                                      </p:tavLst>
                                    </p:anim>
                                    <p:animEffect transition="in" filter="fade">
                                      <p:cBhvr>
                                        <p:cTn id="94" dur="1000"/>
                                        <p:tgtEl>
                                          <p:spTgt spid="2052"/>
                                        </p:tgtEl>
                                      </p:cBhvr>
                                    </p:animEffect>
                                  </p:childTnLst>
                                </p:cTn>
                              </p:par>
                              <p:par>
                                <p:cTn id="95" presetID="31" presetClass="entr" presetSubtype="0" fill="hold" nodeType="withEffect">
                                  <p:stCondLst>
                                    <p:cond delay="0"/>
                                  </p:stCondLst>
                                  <p:childTnLst>
                                    <p:set>
                                      <p:cBhvr>
                                        <p:cTn id="96" dur="1" fill="hold">
                                          <p:stCondLst>
                                            <p:cond delay="0"/>
                                          </p:stCondLst>
                                        </p:cTn>
                                        <p:tgtEl>
                                          <p:spTgt spid="2056"/>
                                        </p:tgtEl>
                                        <p:attrNameLst>
                                          <p:attrName>style.visibility</p:attrName>
                                        </p:attrNameLst>
                                      </p:cBhvr>
                                      <p:to>
                                        <p:strVal val="visible"/>
                                      </p:to>
                                    </p:set>
                                    <p:anim calcmode="lin" valueType="num">
                                      <p:cBhvr>
                                        <p:cTn id="97" dur="1000" fill="hold"/>
                                        <p:tgtEl>
                                          <p:spTgt spid="2056"/>
                                        </p:tgtEl>
                                        <p:attrNameLst>
                                          <p:attrName>ppt_w</p:attrName>
                                        </p:attrNameLst>
                                      </p:cBhvr>
                                      <p:tavLst>
                                        <p:tav tm="0">
                                          <p:val>
                                            <p:fltVal val="0"/>
                                          </p:val>
                                        </p:tav>
                                        <p:tav tm="100000">
                                          <p:val>
                                            <p:strVal val="#ppt_w"/>
                                          </p:val>
                                        </p:tav>
                                      </p:tavLst>
                                    </p:anim>
                                    <p:anim calcmode="lin" valueType="num">
                                      <p:cBhvr>
                                        <p:cTn id="98" dur="1000" fill="hold"/>
                                        <p:tgtEl>
                                          <p:spTgt spid="2056"/>
                                        </p:tgtEl>
                                        <p:attrNameLst>
                                          <p:attrName>ppt_h</p:attrName>
                                        </p:attrNameLst>
                                      </p:cBhvr>
                                      <p:tavLst>
                                        <p:tav tm="0">
                                          <p:val>
                                            <p:fltVal val="0"/>
                                          </p:val>
                                        </p:tav>
                                        <p:tav tm="100000">
                                          <p:val>
                                            <p:strVal val="#ppt_h"/>
                                          </p:val>
                                        </p:tav>
                                      </p:tavLst>
                                    </p:anim>
                                    <p:anim calcmode="lin" valueType="num">
                                      <p:cBhvr>
                                        <p:cTn id="99" dur="1000" fill="hold"/>
                                        <p:tgtEl>
                                          <p:spTgt spid="2056"/>
                                        </p:tgtEl>
                                        <p:attrNameLst>
                                          <p:attrName>style.rotation</p:attrName>
                                        </p:attrNameLst>
                                      </p:cBhvr>
                                      <p:tavLst>
                                        <p:tav tm="0">
                                          <p:val>
                                            <p:fltVal val="90"/>
                                          </p:val>
                                        </p:tav>
                                        <p:tav tm="100000">
                                          <p:val>
                                            <p:fltVal val="0"/>
                                          </p:val>
                                        </p:tav>
                                      </p:tavLst>
                                    </p:anim>
                                    <p:animEffect transition="in" filter="fade">
                                      <p:cBhvr>
                                        <p:cTn id="100" dur="1000"/>
                                        <p:tgtEl>
                                          <p:spTgt spid="2056"/>
                                        </p:tgtEl>
                                      </p:cBhvr>
                                    </p:animEffect>
                                  </p:childTnLst>
                                </p:cTn>
                              </p:par>
                              <p:par>
                                <p:cTn id="101" presetID="31" presetClass="entr" presetSubtype="0" fill="hold" nodeType="with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p:cTn id="103" dur="1000" fill="hold"/>
                                        <p:tgtEl>
                                          <p:spTgt spid="29"/>
                                        </p:tgtEl>
                                        <p:attrNameLst>
                                          <p:attrName>ppt_w</p:attrName>
                                        </p:attrNameLst>
                                      </p:cBhvr>
                                      <p:tavLst>
                                        <p:tav tm="0">
                                          <p:val>
                                            <p:fltVal val="0"/>
                                          </p:val>
                                        </p:tav>
                                        <p:tav tm="100000">
                                          <p:val>
                                            <p:strVal val="#ppt_w"/>
                                          </p:val>
                                        </p:tav>
                                      </p:tavLst>
                                    </p:anim>
                                    <p:anim calcmode="lin" valueType="num">
                                      <p:cBhvr>
                                        <p:cTn id="104" dur="1000" fill="hold"/>
                                        <p:tgtEl>
                                          <p:spTgt spid="29"/>
                                        </p:tgtEl>
                                        <p:attrNameLst>
                                          <p:attrName>ppt_h</p:attrName>
                                        </p:attrNameLst>
                                      </p:cBhvr>
                                      <p:tavLst>
                                        <p:tav tm="0">
                                          <p:val>
                                            <p:fltVal val="0"/>
                                          </p:val>
                                        </p:tav>
                                        <p:tav tm="100000">
                                          <p:val>
                                            <p:strVal val="#ppt_h"/>
                                          </p:val>
                                        </p:tav>
                                      </p:tavLst>
                                    </p:anim>
                                    <p:anim calcmode="lin" valueType="num">
                                      <p:cBhvr>
                                        <p:cTn id="105" dur="1000" fill="hold"/>
                                        <p:tgtEl>
                                          <p:spTgt spid="29"/>
                                        </p:tgtEl>
                                        <p:attrNameLst>
                                          <p:attrName>style.rotation</p:attrName>
                                        </p:attrNameLst>
                                      </p:cBhvr>
                                      <p:tavLst>
                                        <p:tav tm="0">
                                          <p:val>
                                            <p:fltVal val="90"/>
                                          </p:val>
                                        </p:tav>
                                        <p:tav tm="100000">
                                          <p:val>
                                            <p:fltVal val="0"/>
                                          </p:val>
                                        </p:tav>
                                      </p:tavLst>
                                    </p:anim>
                                    <p:animEffect transition="in" filter="fade">
                                      <p:cBhvr>
                                        <p:cTn id="106" dur="1000"/>
                                        <p:tgtEl>
                                          <p:spTgt spid="29"/>
                                        </p:tgtEl>
                                      </p:cBhvr>
                                    </p:animEffect>
                                  </p:childTnLst>
                                </p:cTn>
                              </p:par>
                              <p:par>
                                <p:cTn id="107" presetID="31" presetClass="entr" presetSubtype="0" fill="hold" nodeType="with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p:cTn id="109" dur="1000" fill="hold"/>
                                        <p:tgtEl>
                                          <p:spTgt spid="34"/>
                                        </p:tgtEl>
                                        <p:attrNameLst>
                                          <p:attrName>ppt_w</p:attrName>
                                        </p:attrNameLst>
                                      </p:cBhvr>
                                      <p:tavLst>
                                        <p:tav tm="0">
                                          <p:val>
                                            <p:fltVal val="0"/>
                                          </p:val>
                                        </p:tav>
                                        <p:tav tm="100000">
                                          <p:val>
                                            <p:strVal val="#ppt_w"/>
                                          </p:val>
                                        </p:tav>
                                      </p:tavLst>
                                    </p:anim>
                                    <p:anim calcmode="lin" valueType="num">
                                      <p:cBhvr>
                                        <p:cTn id="110" dur="1000" fill="hold"/>
                                        <p:tgtEl>
                                          <p:spTgt spid="34"/>
                                        </p:tgtEl>
                                        <p:attrNameLst>
                                          <p:attrName>ppt_h</p:attrName>
                                        </p:attrNameLst>
                                      </p:cBhvr>
                                      <p:tavLst>
                                        <p:tav tm="0">
                                          <p:val>
                                            <p:fltVal val="0"/>
                                          </p:val>
                                        </p:tav>
                                        <p:tav tm="100000">
                                          <p:val>
                                            <p:strVal val="#ppt_h"/>
                                          </p:val>
                                        </p:tav>
                                      </p:tavLst>
                                    </p:anim>
                                    <p:anim calcmode="lin" valueType="num">
                                      <p:cBhvr>
                                        <p:cTn id="111" dur="1000" fill="hold"/>
                                        <p:tgtEl>
                                          <p:spTgt spid="34"/>
                                        </p:tgtEl>
                                        <p:attrNameLst>
                                          <p:attrName>style.rotation</p:attrName>
                                        </p:attrNameLst>
                                      </p:cBhvr>
                                      <p:tavLst>
                                        <p:tav tm="0">
                                          <p:val>
                                            <p:fltVal val="90"/>
                                          </p:val>
                                        </p:tav>
                                        <p:tav tm="100000">
                                          <p:val>
                                            <p:fltVal val="0"/>
                                          </p:val>
                                        </p:tav>
                                      </p:tavLst>
                                    </p:anim>
                                    <p:animEffect transition="in" filter="fade">
                                      <p:cBhvr>
                                        <p:cTn id="112" dur="1000"/>
                                        <p:tgtEl>
                                          <p:spTgt spid="34"/>
                                        </p:tgtEl>
                                      </p:cBhvr>
                                    </p:animEffect>
                                  </p:childTnLst>
                                </p:cTn>
                              </p:par>
                              <p:par>
                                <p:cTn id="113" presetID="31" presetClass="entr" presetSubtype="0" fill="hold" nodeType="withEffect">
                                  <p:stCondLst>
                                    <p:cond delay="0"/>
                                  </p:stCondLst>
                                  <p:childTnLst>
                                    <p:set>
                                      <p:cBhvr>
                                        <p:cTn id="114" dur="1" fill="hold">
                                          <p:stCondLst>
                                            <p:cond delay="0"/>
                                          </p:stCondLst>
                                        </p:cTn>
                                        <p:tgtEl>
                                          <p:spTgt spid="2060"/>
                                        </p:tgtEl>
                                        <p:attrNameLst>
                                          <p:attrName>style.visibility</p:attrName>
                                        </p:attrNameLst>
                                      </p:cBhvr>
                                      <p:to>
                                        <p:strVal val="visible"/>
                                      </p:to>
                                    </p:set>
                                    <p:anim calcmode="lin" valueType="num">
                                      <p:cBhvr>
                                        <p:cTn id="115" dur="1000" fill="hold"/>
                                        <p:tgtEl>
                                          <p:spTgt spid="2060"/>
                                        </p:tgtEl>
                                        <p:attrNameLst>
                                          <p:attrName>ppt_w</p:attrName>
                                        </p:attrNameLst>
                                      </p:cBhvr>
                                      <p:tavLst>
                                        <p:tav tm="0">
                                          <p:val>
                                            <p:fltVal val="0"/>
                                          </p:val>
                                        </p:tav>
                                        <p:tav tm="100000">
                                          <p:val>
                                            <p:strVal val="#ppt_w"/>
                                          </p:val>
                                        </p:tav>
                                      </p:tavLst>
                                    </p:anim>
                                    <p:anim calcmode="lin" valueType="num">
                                      <p:cBhvr>
                                        <p:cTn id="116" dur="1000" fill="hold"/>
                                        <p:tgtEl>
                                          <p:spTgt spid="2060"/>
                                        </p:tgtEl>
                                        <p:attrNameLst>
                                          <p:attrName>ppt_h</p:attrName>
                                        </p:attrNameLst>
                                      </p:cBhvr>
                                      <p:tavLst>
                                        <p:tav tm="0">
                                          <p:val>
                                            <p:fltVal val="0"/>
                                          </p:val>
                                        </p:tav>
                                        <p:tav tm="100000">
                                          <p:val>
                                            <p:strVal val="#ppt_h"/>
                                          </p:val>
                                        </p:tav>
                                      </p:tavLst>
                                    </p:anim>
                                    <p:anim calcmode="lin" valueType="num">
                                      <p:cBhvr>
                                        <p:cTn id="117" dur="1000" fill="hold"/>
                                        <p:tgtEl>
                                          <p:spTgt spid="2060"/>
                                        </p:tgtEl>
                                        <p:attrNameLst>
                                          <p:attrName>style.rotation</p:attrName>
                                        </p:attrNameLst>
                                      </p:cBhvr>
                                      <p:tavLst>
                                        <p:tav tm="0">
                                          <p:val>
                                            <p:fltVal val="90"/>
                                          </p:val>
                                        </p:tav>
                                        <p:tav tm="100000">
                                          <p:val>
                                            <p:fltVal val="0"/>
                                          </p:val>
                                        </p:tav>
                                      </p:tavLst>
                                    </p:anim>
                                    <p:animEffect transition="in" filter="fade">
                                      <p:cBhvr>
                                        <p:cTn id="118" dur="1000"/>
                                        <p:tgtEl>
                                          <p:spTgt spid="2060"/>
                                        </p:tgtEl>
                                      </p:cBhvr>
                                    </p:animEffect>
                                  </p:childTnLst>
                                </p:cTn>
                              </p:par>
                              <p:par>
                                <p:cTn id="119" presetID="31" presetClass="entr" presetSubtype="0" fill="hold" nodeType="withEffect">
                                  <p:stCondLst>
                                    <p:cond delay="0"/>
                                  </p:stCondLst>
                                  <p:childTnLst>
                                    <p:set>
                                      <p:cBhvr>
                                        <p:cTn id="120" dur="1" fill="hold">
                                          <p:stCondLst>
                                            <p:cond delay="0"/>
                                          </p:stCondLst>
                                        </p:cTn>
                                        <p:tgtEl>
                                          <p:spTgt spid="2062"/>
                                        </p:tgtEl>
                                        <p:attrNameLst>
                                          <p:attrName>style.visibility</p:attrName>
                                        </p:attrNameLst>
                                      </p:cBhvr>
                                      <p:to>
                                        <p:strVal val="visible"/>
                                      </p:to>
                                    </p:set>
                                    <p:anim calcmode="lin" valueType="num">
                                      <p:cBhvr>
                                        <p:cTn id="121" dur="1000" fill="hold"/>
                                        <p:tgtEl>
                                          <p:spTgt spid="2062"/>
                                        </p:tgtEl>
                                        <p:attrNameLst>
                                          <p:attrName>ppt_w</p:attrName>
                                        </p:attrNameLst>
                                      </p:cBhvr>
                                      <p:tavLst>
                                        <p:tav tm="0">
                                          <p:val>
                                            <p:fltVal val="0"/>
                                          </p:val>
                                        </p:tav>
                                        <p:tav tm="100000">
                                          <p:val>
                                            <p:strVal val="#ppt_w"/>
                                          </p:val>
                                        </p:tav>
                                      </p:tavLst>
                                    </p:anim>
                                    <p:anim calcmode="lin" valueType="num">
                                      <p:cBhvr>
                                        <p:cTn id="122" dur="1000" fill="hold"/>
                                        <p:tgtEl>
                                          <p:spTgt spid="2062"/>
                                        </p:tgtEl>
                                        <p:attrNameLst>
                                          <p:attrName>ppt_h</p:attrName>
                                        </p:attrNameLst>
                                      </p:cBhvr>
                                      <p:tavLst>
                                        <p:tav tm="0">
                                          <p:val>
                                            <p:fltVal val="0"/>
                                          </p:val>
                                        </p:tav>
                                        <p:tav tm="100000">
                                          <p:val>
                                            <p:strVal val="#ppt_h"/>
                                          </p:val>
                                        </p:tav>
                                      </p:tavLst>
                                    </p:anim>
                                    <p:anim calcmode="lin" valueType="num">
                                      <p:cBhvr>
                                        <p:cTn id="123" dur="1000" fill="hold"/>
                                        <p:tgtEl>
                                          <p:spTgt spid="2062"/>
                                        </p:tgtEl>
                                        <p:attrNameLst>
                                          <p:attrName>style.rotation</p:attrName>
                                        </p:attrNameLst>
                                      </p:cBhvr>
                                      <p:tavLst>
                                        <p:tav tm="0">
                                          <p:val>
                                            <p:fltVal val="90"/>
                                          </p:val>
                                        </p:tav>
                                        <p:tav tm="100000">
                                          <p:val>
                                            <p:fltVal val="0"/>
                                          </p:val>
                                        </p:tav>
                                      </p:tavLst>
                                    </p:anim>
                                    <p:animEffect transition="in" filter="fade">
                                      <p:cBhvr>
                                        <p:cTn id="124" dur="1000"/>
                                        <p:tgtEl>
                                          <p:spTgt spid="2062"/>
                                        </p:tgtEl>
                                      </p:cBhvr>
                                    </p:animEffect>
                                  </p:childTnLst>
                                </p:cTn>
                              </p:par>
                              <p:par>
                                <p:cTn id="125" presetID="31" presetClass="entr" presetSubtype="0" fill="hold" nodeType="withEffect">
                                  <p:stCondLst>
                                    <p:cond delay="0"/>
                                  </p:stCondLst>
                                  <p:childTnLst>
                                    <p:set>
                                      <p:cBhvr>
                                        <p:cTn id="126" dur="1" fill="hold">
                                          <p:stCondLst>
                                            <p:cond delay="0"/>
                                          </p:stCondLst>
                                        </p:cTn>
                                        <p:tgtEl>
                                          <p:spTgt spid="2058"/>
                                        </p:tgtEl>
                                        <p:attrNameLst>
                                          <p:attrName>style.visibility</p:attrName>
                                        </p:attrNameLst>
                                      </p:cBhvr>
                                      <p:to>
                                        <p:strVal val="visible"/>
                                      </p:to>
                                    </p:set>
                                    <p:anim calcmode="lin" valueType="num">
                                      <p:cBhvr>
                                        <p:cTn id="127" dur="1000" fill="hold"/>
                                        <p:tgtEl>
                                          <p:spTgt spid="2058"/>
                                        </p:tgtEl>
                                        <p:attrNameLst>
                                          <p:attrName>ppt_w</p:attrName>
                                        </p:attrNameLst>
                                      </p:cBhvr>
                                      <p:tavLst>
                                        <p:tav tm="0">
                                          <p:val>
                                            <p:fltVal val="0"/>
                                          </p:val>
                                        </p:tav>
                                        <p:tav tm="100000">
                                          <p:val>
                                            <p:strVal val="#ppt_w"/>
                                          </p:val>
                                        </p:tav>
                                      </p:tavLst>
                                    </p:anim>
                                    <p:anim calcmode="lin" valueType="num">
                                      <p:cBhvr>
                                        <p:cTn id="128" dur="1000" fill="hold"/>
                                        <p:tgtEl>
                                          <p:spTgt spid="2058"/>
                                        </p:tgtEl>
                                        <p:attrNameLst>
                                          <p:attrName>ppt_h</p:attrName>
                                        </p:attrNameLst>
                                      </p:cBhvr>
                                      <p:tavLst>
                                        <p:tav tm="0">
                                          <p:val>
                                            <p:fltVal val="0"/>
                                          </p:val>
                                        </p:tav>
                                        <p:tav tm="100000">
                                          <p:val>
                                            <p:strVal val="#ppt_h"/>
                                          </p:val>
                                        </p:tav>
                                      </p:tavLst>
                                    </p:anim>
                                    <p:anim calcmode="lin" valueType="num">
                                      <p:cBhvr>
                                        <p:cTn id="129" dur="1000" fill="hold"/>
                                        <p:tgtEl>
                                          <p:spTgt spid="2058"/>
                                        </p:tgtEl>
                                        <p:attrNameLst>
                                          <p:attrName>style.rotation</p:attrName>
                                        </p:attrNameLst>
                                      </p:cBhvr>
                                      <p:tavLst>
                                        <p:tav tm="0">
                                          <p:val>
                                            <p:fltVal val="90"/>
                                          </p:val>
                                        </p:tav>
                                        <p:tav tm="100000">
                                          <p:val>
                                            <p:fltVal val="0"/>
                                          </p:val>
                                        </p:tav>
                                      </p:tavLst>
                                    </p:anim>
                                    <p:animEffect transition="in" filter="fade">
                                      <p:cBhvr>
                                        <p:cTn id="130" dur="10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8" name="Google Shape;238;p40"/>
          <p:cNvSpPr txBox="1">
            <a:spLocks noGrp="1"/>
          </p:cNvSpPr>
          <p:nvPr>
            <p:ph type="title" idx="4"/>
          </p:nvPr>
        </p:nvSpPr>
        <p:spPr>
          <a:xfrm>
            <a:off x="1240247" y="232428"/>
            <a:ext cx="7024200" cy="63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4000" b="1" u="sng" dirty="0">
                <a:solidFill>
                  <a:srgbClr val="49B6BB"/>
                </a:solidFill>
                <a:latin typeface="Berlin Sans FB" panose="020E0602020502020306" pitchFamily="34" charset="0"/>
              </a:rPr>
              <a:t>INFORMACIÓN</a:t>
            </a:r>
          </a:p>
        </p:txBody>
      </p:sp>
      <p:sp>
        <p:nvSpPr>
          <p:cNvPr id="242" name="Google Shape;242;p40"/>
          <p:cNvSpPr txBox="1">
            <a:spLocks noGrp="1"/>
          </p:cNvSpPr>
          <p:nvPr>
            <p:ph type="subTitle" idx="1"/>
          </p:nvPr>
        </p:nvSpPr>
        <p:spPr>
          <a:xfrm flipH="1">
            <a:off x="1077087" y="1085801"/>
            <a:ext cx="7514019" cy="3539362"/>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6F7885"/>
                </a:solidFill>
                <a:effectLst/>
                <a:latin typeface="Roboto" panose="02000000000000000000" pitchFamily="2" charset="0"/>
              </a:rPr>
              <a:t>“La conciencia dice a cada uno lo que debe hacer”; esta aseveración, por lo simple que parece ser, puede conducir a error. La conciencia moral es la capacidad de reflexión del ser humano sobre aquello que es correcto en relación con el obrar. En consecuencia, se relaciona de manera directa con la ética; puesto que, la ética reflexiona acerca de la bondad o maldad de nuestros actos.</a:t>
            </a:r>
          </a:p>
          <a:p>
            <a:pPr marL="0" lvl="0" indent="0" algn="l" rtl="0">
              <a:spcBef>
                <a:spcPts val="0"/>
              </a:spcBef>
              <a:spcAft>
                <a:spcPts val="0"/>
              </a:spcAft>
              <a:buNone/>
            </a:pPr>
            <a:endParaRPr lang="es-ES" dirty="0">
              <a:solidFill>
                <a:srgbClr val="6F7885"/>
              </a:solidFill>
              <a:latin typeface="Roboto" panose="02000000000000000000" pitchFamily="2" charset="0"/>
              <a:ea typeface="Roboto Light" panose="02000000000000000000" pitchFamily="2" charset="0"/>
            </a:endParaRPr>
          </a:p>
          <a:p>
            <a:pPr marL="0" lvl="0" indent="0" algn="l" rtl="0">
              <a:spcBef>
                <a:spcPts val="0"/>
              </a:spcBef>
              <a:spcAft>
                <a:spcPts val="0"/>
              </a:spcAft>
              <a:buNone/>
            </a:pPr>
            <a:r>
              <a:rPr lang="es-ES" b="0" i="0" dirty="0">
                <a:solidFill>
                  <a:srgbClr val="4D5156"/>
                </a:solidFill>
                <a:effectLst/>
                <a:latin typeface="arial" panose="020B0604020202020204" pitchFamily="34" charset="0"/>
              </a:rPr>
              <a:t>La moral es el conjunto de costumbres y normas que se consideran "buenas" para dirigir o juzgar el comportamiento de las personas en una comunidad.​ También es la diferenciación de intenciones, decisiones y acciones entre las que se distinguen como propias y las impropias.​</a:t>
            </a:r>
            <a:endParaRPr lang="es-ES" dirty="0">
              <a:latin typeface="Roboto Light" panose="02000000000000000000" pitchFamily="2" charset="0"/>
              <a:ea typeface="Roboto Light" panose="02000000000000000000" pitchFamily="2" charset="0"/>
            </a:endParaRPr>
          </a:p>
          <a:p>
            <a:pPr marL="0" lvl="0" indent="0" algn="l" rtl="0">
              <a:spcBef>
                <a:spcPts val="0"/>
              </a:spcBef>
              <a:spcAft>
                <a:spcPts val="0"/>
              </a:spcAft>
              <a:buNone/>
            </a:pPr>
            <a:endParaRPr lang="es-ES" dirty="0">
              <a:latin typeface="Roboto Light" panose="02000000000000000000" pitchFamily="2" charset="0"/>
              <a:ea typeface="Roboto Light" panose="02000000000000000000" pitchFamily="2" charset="0"/>
            </a:endParaRPr>
          </a:p>
          <a:p>
            <a:pPr marL="0" lvl="0" indent="0" algn="l" rtl="0">
              <a:spcBef>
                <a:spcPts val="0"/>
              </a:spcBef>
              <a:spcAft>
                <a:spcPts val="0"/>
              </a:spcAft>
              <a:buNone/>
            </a:pPr>
            <a:r>
              <a:rPr lang="es-ES" dirty="0">
                <a:latin typeface="Roboto Light" panose="02000000000000000000" pitchFamily="2" charset="0"/>
                <a:ea typeface="Roboto Light" panose="02000000000000000000" pitchFamily="2" charset="0"/>
              </a:rPr>
              <a:t>La conciencia moral es esa voz interior que nos obliga a actuar de una forma y también nos dice si son correctas o no nuestras acciones. Es la capacidad de juzgar no solo nuestras acciones, sino también las de los demás, como buenas o malas.</a:t>
            </a:r>
          </a:p>
          <a:p>
            <a:pPr marL="0" lvl="0" indent="0" algn="l" rtl="0">
              <a:spcBef>
                <a:spcPts val="0"/>
              </a:spcBef>
              <a:spcAft>
                <a:spcPts val="0"/>
              </a:spcAft>
              <a:buNone/>
            </a:pPr>
            <a:endParaRPr lang="es-ES" dirty="0">
              <a:latin typeface="Roboto Light" panose="02000000000000000000" pitchFamily="2" charset="0"/>
              <a:ea typeface="Roboto Light" panose="02000000000000000000" pitchFamily="2"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8" name="Google Shape;238;p40"/>
          <p:cNvSpPr txBox="1">
            <a:spLocks noGrp="1"/>
          </p:cNvSpPr>
          <p:nvPr>
            <p:ph type="title" idx="4"/>
          </p:nvPr>
        </p:nvSpPr>
        <p:spPr>
          <a:xfrm>
            <a:off x="1240247" y="232428"/>
            <a:ext cx="7024200" cy="63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sz="4000" b="1" u="sng" dirty="0">
                <a:solidFill>
                  <a:srgbClr val="49B6BB"/>
                </a:solidFill>
                <a:latin typeface="Berlin Sans FB" panose="020E0602020502020306" pitchFamily="34" charset="0"/>
              </a:rPr>
              <a:t>INFORMACIÓN</a:t>
            </a:r>
          </a:p>
        </p:txBody>
      </p:sp>
      <p:sp>
        <p:nvSpPr>
          <p:cNvPr id="242" name="Google Shape;242;p40"/>
          <p:cNvSpPr txBox="1">
            <a:spLocks noGrp="1"/>
          </p:cNvSpPr>
          <p:nvPr>
            <p:ph type="subTitle" idx="1"/>
          </p:nvPr>
        </p:nvSpPr>
        <p:spPr>
          <a:xfrm flipH="1">
            <a:off x="1077087" y="1085801"/>
            <a:ext cx="7514019" cy="3539362"/>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i="0" dirty="0">
                <a:solidFill>
                  <a:srgbClr val="202124"/>
                </a:solidFill>
                <a:effectLst/>
                <a:latin typeface="Roboto Light" panose="02000000000000000000" pitchFamily="2" charset="0"/>
                <a:ea typeface="Roboto Light" panose="02000000000000000000" pitchFamily="2" charset="0"/>
              </a:rPr>
              <a:t>Nuestra conciencia moral es capaz de juzgar nuestros propios actos, nos permite saber íntimamente, si actuamos bien o no, produciendo sentimientos de satisfacción o remordimientos y es la que nos hace sentirnos responsables de las consecuencias de nuestras acciones.</a:t>
            </a:r>
          </a:p>
          <a:p>
            <a:pPr marL="0" lvl="0" indent="0" algn="l" rtl="0">
              <a:spcBef>
                <a:spcPts val="0"/>
              </a:spcBef>
              <a:spcAft>
                <a:spcPts val="0"/>
              </a:spcAft>
              <a:buNone/>
            </a:pPr>
            <a:endParaRPr lang="es-ES" dirty="0">
              <a:solidFill>
                <a:srgbClr val="202124"/>
              </a:solidFill>
              <a:latin typeface="Roboto Light" panose="02000000000000000000" pitchFamily="2" charset="0"/>
              <a:ea typeface="Roboto Light" panose="02000000000000000000" pitchFamily="2" charset="0"/>
            </a:endParaRPr>
          </a:p>
          <a:p>
            <a:pPr marL="0" indent="0" algn="l"/>
            <a:r>
              <a:rPr lang="es-ES" dirty="0">
                <a:latin typeface="Roboto Light" panose="02000000000000000000" pitchFamily="2" charset="0"/>
                <a:ea typeface="Roboto Light" panose="02000000000000000000" pitchFamily="2" charset="0"/>
              </a:rPr>
              <a:t>Solo el ser humano es sujeto de actos morales o inmorales; por lo tanto, podemos decir que la conciencia moral es una función de la persona. La conciencia moral es la que orienta la conducta en la dirección que la persona, de acuerdo a sus principios, considera correcta.</a:t>
            </a:r>
          </a:p>
          <a:p>
            <a:pPr marL="0" indent="0" algn="l"/>
            <a:endParaRPr lang="es-ES" dirty="0">
              <a:latin typeface="Roboto Light" panose="02000000000000000000" pitchFamily="2" charset="0"/>
              <a:ea typeface="Roboto Light" panose="02000000000000000000" pitchFamily="2" charset="0"/>
            </a:endParaRPr>
          </a:p>
          <a:p>
            <a:pPr algn="l"/>
            <a:r>
              <a:rPr lang="es-ES" i="0" dirty="0">
                <a:solidFill>
                  <a:srgbClr val="202124"/>
                </a:solidFill>
                <a:effectLst/>
                <a:latin typeface="Roboto Light" panose="02000000000000000000" pitchFamily="2" charset="0"/>
                <a:ea typeface="Roboto Light" panose="02000000000000000000" pitchFamily="2" charset="0"/>
              </a:rPr>
              <a:t>La conciencia moral de ambas personas implica dos elementos:</a:t>
            </a:r>
          </a:p>
          <a:p>
            <a:pPr algn="l">
              <a:buFont typeface="Arial" panose="020B0604020202020204" pitchFamily="34" charset="0"/>
              <a:buChar char="•"/>
            </a:pPr>
            <a:r>
              <a:rPr lang="es-ES" i="0" dirty="0">
                <a:solidFill>
                  <a:srgbClr val="202124"/>
                </a:solidFill>
                <a:effectLst/>
                <a:latin typeface="Roboto Light" panose="02000000000000000000" pitchFamily="2" charset="0"/>
                <a:ea typeface="Roboto Light" panose="02000000000000000000" pitchFamily="2" charset="0"/>
              </a:rPr>
              <a:t>Primero: la capacidad de valorar el acto de sacrificio. Esta capacidad recibe el nombre de "norma interior de la conciencia".</a:t>
            </a:r>
          </a:p>
          <a:p>
            <a:pPr algn="l">
              <a:buFont typeface="Arial" panose="020B0604020202020204" pitchFamily="34" charset="0"/>
              <a:buChar char="•"/>
            </a:pPr>
            <a:r>
              <a:rPr lang="es-ES" i="0" dirty="0">
                <a:solidFill>
                  <a:srgbClr val="202124"/>
                </a:solidFill>
                <a:effectLst/>
                <a:latin typeface="Roboto Light" panose="02000000000000000000" pitchFamily="2" charset="0"/>
                <a:ea typeface="Roboto Light" panose="02000000000000000000" pitchFamily="2" charset="0"/>
              </a:rPr>
              <a:t>Segundo: la capacidad de aprender el valor objetivo de la acción. En nuestro ejemplo:" Dar la vida por el prójimo".</a:t>
            </a:r>
          </a:p>
          <a:p>
            <a:pPr marL="0" indent="0" algn="l"/>
            <a:endParaRPr lang="es-ES" dirty="0">
              <a:latin typeface="Roboto Light" panose="02000000000000000000" pitchFamily="2" charset="0"/>
              <a:ea typeface="Roboto Light" panose="02000000000000000000" pitchFamily="2" charset="0"/>
            </a:endParaRPr>
          </a:p>
          <a:p>
            <a:pPr marL="0" lvl="0" indent="0" algn="l" rtl="0">
              <a:spcBef>
                <a:spcPts val="0"/>
              </a:spcBef>
              <a:spcAft>
                <a:spcPts val="0"/>
              </a:spcAft>
              <a:buNone/>
            </a:pPr>
            <a:endParaRPr lang="es-ES"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99605281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58"/>
          <p:cNvPicPr preferRelativeResize="0"/>
          <p:nvPr/>
        </p:nvPicPr>
        <p:blipFill>
          <a:blip r:embed="rId3">
            <a:alphaModFix/>
          </a:blip>
          <a:stretch>
            <a:fillRect/>
          </a:stretch>
        </p:blipFill>
        <p:spPr>
          <a:xfrm rot="-577461">
            <a:off x="1919230" y="2416414"/>
            <a:ext cx="6461581" cy="2094033"/>
          </a:xfrm>
          <a:prstGeom prst="rect">
            <a:avLst/>
          </a:prstGeom>
          <a:noFill/>
          <a:ln>
            <a:noFill/>
          </a:ln>
        </p:spPr>
      </p:pic>
      <p:pic>
        <p:nvPicPr>
          <p:cNvPr id="650" name="Google Shape;650;p58"/>
          <p:cNvPicPr preferRelativeResize="0"/>
          <p:nvPr/>
        </p:nvPicPr>
        <p:blipFill>
          <a:blip r:embed="rId4">
            <a:alphaModFix/>
          </a:blip>
          <a:stretch>
            <a:fillRect/>
          </a:stretch>
        </p:blipFill>
        <p:spPr>
          <a:xfrm rot="-353738">
            <a:off x="2056048" y="427812"/>
            <a:ext cx="5765104" cy="3686476"/>
          </a:xfrm>
          <a:prstGeom prst="rect">
            <a:avLst/>
          </a:prstGeom>
          <a:noFill/>
          <a:ln>
            <a:noFill/>
          </a:ln>
        </p:spPr>
      </p:pic>
      <p:sp>
        <p:nvSpPr>
          <p:cNvPr id="651" name="Google Shape;651;p58"/>
          <p:cNvSpPr txBox="1">
            <a:spLocks noGrp="1"/>
          </p:cNvSpPr>
          <p:nvPr>
            <p:ph type="title"/>
          </p:nvPr>
        </p:nvSpPr>
        <p:spPr>
          <a:xfrm>
            <a:off x="2119777" y="1436418"/>
            <a:ext cx="5184370" cy="18411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500" dirty="0"/>
              <a:t>Muchas</a:t>
            </a:r>
            <a:br>
              <a:rPr lang="en" sz="11500" dirty="0"/>
            </a:br>
            <a:r>
              <a:rPr lang="en" sz="11500" dirty="0"/>
              <a:t>Gracias</a:t>
            </a:r>
            <a:endParaRPr sz="11500" dirty="0"/>
          </a:p>
        </p:txBody>
      </p:sp>
      <p:pic>
        <p:nvPicPr>
          <p:cNvPr id="653" name="Google Shape;653;p58"/>
          <p:cNvPicPr preferRelativeResize="0"/>
          <p:nvPr/>
        </p:nvPicPr>
        <p:blipFill>
          <a:blip r:embed="rId5">
            <a:alphaModFix amt="88000"/>
          </a:blip>
          <a:stretch>
            <a:fillRect/>
          </a:stretch>
        </p:blipFill>
        <p:spPr>
          <a:xfrm rot="6410128">
            <a:off x="1684432" y="1719660"/>
            <a:ext cx="1232881" cy="395891"/>
          </a:xfrm>
          <a:prstGeom prst="rect">
            <a:avLst/>
          </a:prstGeom>
          <a:noFill/>
          <a:ln>
            <a:noFill/>
          </a:ln>
        </p:spPr>
      </p:pic>
      <p:pic>
        <p:nvPicPr>
          <p:cNvPr id="654" name="Google Shape;654;p58"/>
          <p:cNvPicPr preferRelativeResize="0"/>
          <p:nvPr/>
        </p:nvPicPr>
        <p:blipFill>
          <a:blip r:embed="rId5">
            <a:alphaModFix amt="88000"/>
          </a:blip>
          <a:stretch>
            <a:fillRect/>
          </a:stretch>
        </p:blipFill>
        <p:spPr>
          <a:xfrm rot="2950488">
            <a:off x="6407407" y="1233492"/>
            <a:ext cx="1232886" cy="3958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51"/>
                                        </p:tgtEl>
                                        <p:attrNameLst>
                                          <p:attrName>style.visibility</p:attrName>
                                        </p:attrNameLst>
                                      </p:cBhvr>
                                      <p:to>
                                        <p:strVal val="visible"/>
                                      </p:to>
                                    </p:set>
                                    <p:animEffect transition="in" filter="barn(inVertical)">
                                      <p:cBhvr>
                                        <p:cTn id="7" dur="500"/>
                                        <p:tgtEl>
                                          <p:spTgt spid="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 grpId="0"/>
    </p:bldLst>
  </p:timing>
</p:sld>
</file>

<file path=ppt/theme/theme1.xml><?xml version="1.0" encoding="utf-8"?>
<a:theme xmlns:a="http://schemas.openxmlformats.org/drawingml/2006/main" name="Memories Photo Album by Slidesgo">
  <a:themeElements>
    <a:clrScheme name="Simple Light">
      <a:dk1>
        <a:srgbClr val="000000"/>
      </a:dk1>
      <a:lt1>
        <a:srgbClr val="FFFFFF"/>
      </a:lt1>
      <a:dk2>
        <a:srgbClr val="595959"/>
      </a:dk2>
      <a:lt2>
        <a:srgbClr val="FFF2EA"/>
      </a:lt2>
      <a:accent1>
        <a:srgbClr val="000000"/>
      </a:accent1>
      <a:accent2>
        <a:srgbClr val="F64245"/>
      </a:accent2>
      <a:accent3>
        <a:srgbClr val="AFDAD7"/>
      </a:accent3>
      <a:accent4>
        <a:srgbClr val="E0BF6E"/>
      </a:accent4>
      <a:accent5>
        <a:srgbClr val="49B6BB"/>
      </a:accent5>
      <a:accent6>
        <a:srgbClr val="F0C36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366</Words>
  <Application>Microsoft Office PowerPoint</Application>
  <PresentationFormat>Presentación en pantalla (16:9)</PresentationFormat>
  <Paragraphs>22</Paragraphs>
  <Slides>6</Slides>
  <Notes>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vt:i4>
      </vt:variant>
    </vt:vector>
  </HeadingPairs>
  <TitlesOfParts>
    <vt:vector size="16" baseType="lpstr">
      <vt:lpstr>Bahnschrift Condensed</vt:lpstr>
      <vt:lpstr>Arial</vt:lpstr>
      <vt:lpstr>Roboto Light</vt:lpstr>
      <vt:lpstr>Nunito Light</vt:lpstr>
      <vt:lpstr>Roboto</vt:lpstr>
      <vt:lpstr>Arial</vt:lpstr>
      <vt:lpstr>Raleway SemiBold</vt:lpstr>
      <vt:lpstr>Berlin Sans FB</vt:lpstr>
      <vt:lpstr>Nanum Pen Script</vt:lpstr>
      <vt:lpstr>Memories Photo Album by Slidesgo</vt:lpstr>
      <vt:lpstr>Conciencia  Moral</vt:lpstr>
      <vt:lpstr>Presentación de PowerPoint</vt:lpstr>
      <vt:lpstr>Presentación de PowerPoint</vt:lpstr>
      <vt:lpstr>INFORMACIÓN</vt:lpstr>
      <vt:lpstr>INFORMACIÓN</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MEMORIES PHOTO ALBUM</dc:title>
  <dc:creator>USUARIO</dc:creator>
  <cp:lastModifiedBy>USUARIO</cp:lastModifiedBy>
  <cp:revision>23</cp:revision>
  <dcterms:modified xsi:type="dcterms:W3CDTF">2022-07-19T01:59:06Z</dcterms:modified>
</cp:coreProperties>
</file>